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8.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8.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embedTrueTypeFonts="1" strictFirstAndLastChars="0" saveSubsetFonts="1">
  <p:sldMasterIdLst>
    <p:sldMasterId id="2147483672" r:id="rId4"/>
    <p:sldMasterId id="2147483673"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Lst>
  <p:sldSz cy="6858000" cx="9144000"/>
  <p:notesSz cx="6858000" cy="9144000"/>
  <p:embeddedFontLst>
    <p:embeddedFont>
      <p:font typeface="Anton"/>
      <p:regular r:id="rId20"/>
    </p:embeddedFont>
    <p:embeddedFont>
      <p:font typeface="Tahoma"/>
      <p:regular r:id="rId21"/>
      <p:bold r:id="rId22"/>
    </p:embeddedFont>
    <p:embeddedFont>
      <p:font typeface="Libre Baskerville"/>
      <p:regular r:id="rId23"/>
      <p:bold r:id="rId24"/>
      <p:italic r:id="rId25"/>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tableStyles.xml><?xml version="1.0" encoding="utf-8"?>
<a:tblStyleLst xmlns:a="http://schemas.openxmlformats.org/drawingml/2006/main" xmlns:r="http://schemas.openxmlformats.org/officeDocument/2006/relationships" def="{1955DCAB-8BD4-49AE-861F-EB4A0EE49DF6}">
  <a:tblStyle styleId="{1955DCAB-8BD4-49AE-861F-EB4A0EE49DF6}" styleName="Table_0">
    <a:wholeTbl>
      <a:tcTxStyle>
        <a:font>
          <a:latin typeface="Arial"/>
          <a:ea typeface="Arial"/>
          <a:cs typeface="Arial"/>
        </a:font>
        <a:srgbClr val="000000"/>
      </a:tcTx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_rels/presentation.xml.rels><?xml version="1.0" encoding="UTF-8" standalone="yes"?><Relationships xmlns="http://schemas.openxmlformats.org/package/2006/relationships"><Relationship Id="rId20" Type="http://schemas.openxmlformats.org/officeDocument/2006/relationships/font" Target="fonts/Anton-regular.fntdata"/><Relationship Id="rId22" Type="http://schemas.openxmlformats.org/officeDocument/2006/relationships/font" Target="fonts/Tahoma-bold.fntdata"/><Relationship Id="rId21" Type="http://schemas.openxmlformats.org/officeDocument/2006/relationships/font" Target="fonts/Tahoma-regular.fntdata"/><Relationship Id="rId24" Type="http://schemas.openxmlformats.org/officeDocument/2006/relationships/font" Target="fonts/LibreBaskerville-bold.fntdata"/><Relationship Id="rId23" Type="http://schemas.openxmlformats.org/officeDocument/2006/relationships/font" Target="fonts/LibreBaskerville-regular.fntdata"/><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3.xml"/><Relationship Id="rId25" Type="http://schemas.openxmlformats.org/officeDocument/2006/relationships/font" Target="fonts/LibreBaskerville-italic.fntdata"/><Relationship Id="rId5" Type="http://schemas.openxmlformats.org/officeDocument/2006/relationships/slideMaster" Target="slideMasters/slideMaster2.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 Id="rId11" Type="http://schemas.openxmlformats.org/officeDocument/2006/relationships/slide" Target="slides/slide5.xml"/><Relationship Id="rId10" Type="http://schemas.openxmlformats.org/officeDocument/2006/relationships/slide" Target="slides/slide4.xml"/><Relationship Id="rId13" Type="http://schemas.openxmlformats.org/officeDocument/2006/relationships/slide" Target="slides/slide7.xml"/><Relationship Id="rId12" Type="http://schemas.openxmlformats.org/officeDocument/2006/relationships/slide" Target="slides/slide6.xml"/><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slide" Target="slides/slide11.xml"/><Relationship Id="rId16" Type="http://schemas.openxmlformats.org/officeDocument/2006/relationships/slide" Target="slides/slide10.xml"/><Relationship Id="rId19" Type="http://schemas.openxmlformats.org/officeDocument/2006/relationships/slide" Target="slides/slide13.xml"/><Relationship Id="rId18"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000000"/>
        </a:solidFill>
      </p:bgPr>
    </p:bg>
    <p:spTree>
      <p:nvGrpSpPr>
        <p:cNvPr id="2" name="Shape 2"/>
        <p:cNvGrpSpPr/>
        <p:nvPr/>
      </p:nvGrpSpPr>
      <p:grpSpPr>
        <a:xfrm>
          <a:off x="0" y="0"/>
          <a:ext cx="0" cy="0"/>
          <a:chOff x="0" y="0"/>
          <a:chExt cx="0" cy="0"/>
        </a:xfrm>
      </p:grpSpPr>
      <p:sp>
        <p:nvSpPr>
          <p:cNvPr id="3" name="Shape 3"/>
          <p:cNvSpPr txBox="1"/>
          <p:nvPr>
            <p:ph idx="2" type="hdr"/>
          </p:nvPr>
        </p:nvSpPr>
        <p:spPr>
          <a:xfrm>
            <a:off x="0" y="0"/>
            <a:ext cx="2971800" cy="457200"/>
          </a:xfrm>
          <a:prstGeom prst="rect">
            <a:avLst/>
          </a:prstGeom>
          <a:noFill/>
          <a:ln>
            <a:noFill/>
          </a:ln>
        </p:spPr>
        <p:txBody>
          <a:bodyPr anchorCtr="0" anchor="t" bIns="91425" lIns="91425" spcFirstLastPara="1" rIns="91425" wrap="square" tIns="91425"/>
          <a:lstStyle>
            <a:lvl1pPr lvl="0" marR="0" rtl="0" algn="l">
              <a:lnSpc>
                <a:spcPct val="100000"/>
              </a:lnSpc>
              <a:spcBef>
                <a:spcPts val="0"/>
              </a:spcBef>
              <a:spcAft>
                <a:spcPts val="0"/>
              </a:spcAft>
              <a:buSzPts val="1400"/>
              <a:buNone/>
              <a:defRPr b="0" i="0" sz="18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SzPts val="1400"/>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SzPts val="1400"/>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SzPts val="1400"/>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SzPts val="1400"/>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SzPts val="1400"/>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SzPts val="1400"/>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SzPts val="1400"/>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SzPts val="1400"/>
              <a:buNone/>
              <a:defRPr b="0" i="0" sz="1800" u="none" cap="none" strike="noStrike">
                <a:solidFill>
                  <a:srgbClr val="000000"/>
                </a:solidFill>
                <a:latin typeface="Arial"/>
                <a:ea typeface="Arial"/>
                <a:cs typeface="Arial"/>
                <a:sym typeface="Arial"/>
              </a:defRPr>
            </a:lvl9pPr>
          </a:lstStyle>
          <a:p/>
        </p:txBody>
      </p:sp>
      <p:sp>
        <p:nvSpPr>
          <p:cNvPr id="4" name="Shape 4"/>
          <p:cNvSpPr txBox="1"/>
          <p:nvPr>
            <p:ph idx="10" type="dt"/>
          </p:nvPr>
        </p:nvSpPr>
        <p:spPr>
          <a:xfrm>
            <a:off x="3884612" y="0"/>
            <a:ext cx="2971800" cy="457200"/>
          </a:xfrm>
          <a:prstGeom prst="rect">
            <a:avLst/>
          </a:prstGeom>
          <a:noFill/>
          <a:ln>
            <a:noFill/>
          </a:ln>
        </p:spPr>
        <p:txBody>
          <a:bodyPr anchorCtr="0" anchor="t" bIns="91425" lIns="91425" spcFirstLastPara="1" rIns="91425" wrap="square" tIns="91425"/>
          <a:lstStyle>
            <a:lvl1pPr lvl="0" marR="0" rtl="0" algn="r">
              <a:lnSpc>
                <a:spcPct val="100000"/>
              </a:lnSpc>
              <a:spcBef>
                <a:spcPts val="0"/>
              </a:spcBef>
              <a:spcAft>
                <a:spcPts val="0"/>
              </a:spcAft>
              <a:buSzPts val="1400"/>
              <a:buNone/>
              <a:defRPr b="0" i="0" sz="12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SzPts val="1400"/>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SzPts val="1400"/>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SzPts val="1400"/>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SzPts val="1400"/>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SzPts val="1400"/>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SzPts val="1400"/>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SzPts val="1400"/>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SzPts val="1400"/>
              <a:buNone/>
              <a:defRPr b="0" i="0" sz="1800" u="none" cap="none" strike="noStrike">
                <a:solidFill>
                  <a:srgbClr val="000000"/>
                </a:solidFill>
                <a:latin typeface="Arial"/>
                <a:ea typeface="Arial"/>
                <a:cs typeface="Arial"/>
                <a:sym typeface="Arial"/>
              </a:defRPr>
            </a:lvl9pPr>
          </a:lstStyle>
          <a:p/>
        </p:txBody>
      </p:sp>
      <p:sp>
        <p:nvSpPr>
          <p:cNvPr id="5" name="Shape 5"/>
          <p:cNvSpPr/>
          <p:nvPr>
            <p:ph idx="3"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miter lim="800000"/>
            <a:headEnd len="sm" w="sm" type="none"/>
            <a:tailEnd len="sm" w="sm" type="none"/>
          </a:ln>
        </p:spPr>
      </p:sp>
      <p:sp>
        <p:nvSpPr>
          <p:cNvPr id="6" name="Shape 6"/>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lstStyle>
            <a:lvl1pPr indent="-228600" lvl="0" marL="457200" marR="0" rtl="0" algn="l">
              <a:spcBef>
                <a:spcPts val="0"/>
              </a:spcBef>
              <a:spcAft>
                <a:spcPts val="0"/>
              </a:spcAft>
              <a:buSzPts val="1400"/>
              <a:buNone/>
              <a:defRPr b="0" i="0" sz="1800" u="none" cap="none" strike="noStrike"/>
            </a:lvl1pPr>
            <a:lvl2pPr indent="-228600" lvl="1" marL="914400" marR="0" rtl="0" algn="l">
              <a:spcBef>
                <a:spcPts val="0"/>
              </a:spcBef>
              <a:spcAft>
                <a:spcPts val="0"/>
              </a:spcAft>
              <a:buSzPts val="1400"/>
              <a:buNone/>
              <a:defRPr b="0" i="0" sz="1800" u="none" cap="none" strike="noStrike"/>
            </a:lvl2pPr>
            <a:lvl3pPr indent="-228600" lvl="2" marL="1371600" marR="0" rtl="0" algn="l">
              <a:spcBef>
                <a:spcPts val="0"/>
              </a:spcBef>
              <a:spcAft>
                <a:spcPts val="0"/>
              </a:spcAft>
              <a:buSzPts val="1400"/>
              <a:buNone/>
              <a:defRPr b="0" i="0" sz="1800" u="none" cap="none" strike="noStrike"/>
            </a:lvl3pPr>
            <a:lvl4pPr indent="-228600" lvl="3" marL="1828800" marR="0" rtl="0" algn="l">
              <a:spcBef>
                <a:spcPts val="0"/>
              </a:spcBef>
              <a:spcAft>
                <a:spcPts val="0"/>
              </a:spcAft>
              <a:buSzPts val="1400"/>
              <a:buNone/>
              <a:defRPr b="0" i="0" sz="1800" u="none" cap="none" strike="noStrike"/>
            </a:lvl4pPr>
            <a:lvl5pPr indent="-228600" lvl="4" marL="2286000" marR="0" rtl="0" algn="l">
              <a:spcBef>
                <a:spcPts val="0"/>
              </a:spcBef>
              <a:spcAft>
                <a:spcPts val="0"/>
              </a:spcAft>
              <a:buSzPts val="1400"/>
              <a:buNone/>
              <a:defRPr b="0" i="0" sz="1800" u="none" cap="none" strike="noStrike"/>
            </a:lvl5pPr>
            <a:lvl6pPr indent="-228600" lvl="5" marL="2743200" marR="0" rtl="0" algn="l">
              <a:spcBef>
                <a:spcPts val="0"/>
              </a:spcBef>
              <a:spcAft>
                <a:spcPts val="0"/>
              </a:spcAft>
              <a:buSzPts val="1400"/>
              <a:buNone/>
              <a:defRPr b="0" i="0" sz="1800" u="none" cap="none" strike="noStrike"/>
            </a:lvl6pPr>
            <a:lvl7pPr indent="-228600" lvl="6" marL="3200400" marR="0" rtl="0" algn="l">
              <a:spcBef>
                <a:spcPts val="0"/>
              </a:spcBef>
              <a:spcAft>
                <a:spcPts val="0"/>
              </a:spcAft>
              <a:buSzPts val="1400"/>
              <a:buNone/>
              <a:defRPr b="0" i="0" sz="1800" u="none" cap="none" strike="noStrike"/>
            </a:lvl7pPr>
            <a:lvl8pPr indent="-228600" lvl="7" marL="3657600" marR="0" rtl="0" algn="l">
              <a:spcBef>
                <a:spcPts val="0"/>
              </a:spcBef>
              <a:spcAft>
                <a:spcPts val="0"/>
              </a:spcAft>
              <a:buSzPts val="1400"/>
              <a:buNone/>
              <a:defRPr b="0" i="0" sz="1800" u="none" cap="none" strike="noStrike"/>
            </a:lvl8pPr>
            <a:lvl9pPr indent="-228600" lvl="8" marL="4114800" marR="0" rtl="0" algn="l">
              <a:spcBef>
                <a:spcPts val="0"/>
              </a:spcBef>
              <a:spcAft>
                <a:spcPts val="0"/>
              </a:spcAft>
              <a:buSzPts val="1400"/>
              <a:buNone/>
              <a:defRPr b="0" i="0" sz="1800" u="none" cap="none" strike="noStrike"/>
            </a:lvl9pPr>
          </a:lstStyle>
          <a:p/>
        </p:txBody>
      </p:sp>
      <p:sp>
        <p:nvSpPr>
          <p:cNvPr id="7" name="Shape 7"/>
          <p:cNvSpPr txBox="1"/>
          <p:nvPr>
            <p:ph idx="11" type="ftr"/>
          </p:nvPr>
        </p:nvSpPr>
        <p:spPr>
          <a:xfrm>
            <a:off x="0" y="8685212"/>
            <a:ext cx="2971800" cy="457200"/>
          </a:xfrm>
          <a:prstGeom prst="rect">
            <a:avLst/>
          </a:prstGeom>
          <a:noFill/>
          <a:ln>
            <a:noFill/>
          </a:ln>
        </p:spPr>
        <p:txBody>
          <a:bodyPr anchorCtr="0" anchor="b" bIns="91425" lIns="91425" spcFirstLastPara="1" rIns="91425" wrap="square" tIns="91425"/>
          <a:lstStyle>
            <a:lvl1pPr lvl="0" marR="0" rtl="0" algn="l">
              <a:lnSpc>
                <a:spcPct val="100000"/>
              </a:lnSpc>
              <a:spcBef>
                <a:spcPts val="0"/>
              </a:spcBef>
              <a:spcAft>
                <a:spcPts val="0"/>
              </a:spcAft>
              <a:buSzPts val="1400"/>
              <a:buNone/>
              <a:defRPr b="0" i="0" sz="18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SzPts val="1400"/>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SzPts val="1400"/>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SzPts val="1400"/>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SzPts val="1400"/>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SzPts val="1400"/>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SzPts val="1400"/>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SzPts val="1400"/>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SzPts val="1400"/>
              <a:buNone/>
              <a:defRPr b="0" i="0" sz="1800" u="none" cap="none" strike="noStrike">
                <a:solidFill>
                  <a:srgbClr val="000000"/>
                </a:solidFill>
                <a:latin typeface="Arial"/>
                <a:ea typeface="Arial"/>
                <a:cs typeface="Arial"/>
                <a:sym typeface="Arial"/>
              </a:defRPr>
            </a:lvl9pPr>
          </a:lstStyle>
          <a:p/>
        </p:txBody>
      </p:sp>
      <p:sp>
        <p:nvSpPr>
          <p:cNvPr id="8" name="Shape 8"/>
          <p:cNvSpPr txBox="1"/>
          <p:nvPr>
            <p:ph idx="12" type="sldNum"/>
          </p:nvPr>
        </p:nvSpPr>
        <p:spPr>
          <a:xfrm>
            <a:off x="3884612" y="8685212"/>
            <a:ext cx="2971800" cy="4572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rgbClr val="000000"/>
                </a:solidFill>
                <a:latin typeface="Arial"/>
                <a:ea typeface="Arial"/>
                <a:cs typeface="Arial"/>
                <a:sym typeface="Arial"/>
              </a:rPr>
              <a:t>‹#›</a:t>
            </a:fld>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0" name="Shape 140"/>
        <p:cNvGrpSpPr/>
        <p:nvPr/>
      </p:nvGrpSpPr>
      <p:grpSpPr>
        <a:xfrm>
          <a:off x="0" y="0"/>
          <a:ext cx="0" cy="0"/>
          <a:chOff x="0" y="0"/>
          <a:chExt cx="0" cy="0"/>
        </a:xfrm>
      </p:grpSpPr>
      <p:sp>
        <p:nvSpPr>
          <p:cNvPr id="141" name="Shape 141"/>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142" name="Shape 142"/>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03" name="Shape 203"/>
        <p:cNvGrpSpPr/>
        <p:nvPr/>
      </p:nvGrpSpPr>
      <p:grpSpPr>
        <a:xfrm>
          <a:off x="0" y="0"/>
          <a:ext cx="0" cy="0"/>
          <a:chOff x="0" y="0"/>
          <a:chExt cx="0" cy="0"/>
        </a:xfrm>
      </p:grpSpPr>
      <p:sp>
        <p:nvSpPr>
          <p:cNvPr id="204" name="Shape 204"/>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205" name="Shape 205"/>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10" name="Shape 210"/>
        <p:cNvGrpSpPr/>
        <p:nvPr/>
      </p:nvGrpSpPr>
      <p:grpSpPr>
        <a:xfrm>
          <a:off x="0" y="0"/>
          <a:ext cx="0" cy="0"/>
          <a:chOff x="0" y="0"/>
          <a:chExt cx="0" cy="0"/>
        </a:xfrm>
      </p:grpSpPr>
      <p:sp>
        <p:nvSpPr>
          <p:cNvPr id="211" name="Shape 211"/>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212" name="Shape 212"/>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17" name="Shape 217"/>
        <p:cNvGrpSpPr/>
        <p:nvPr/>
      </p:nvGrpSpPr>
      <p:grpSpPr>
        <a:xfrm>
          <a:off x="0" y="0"/>
          <a:ext cx="0" cy="0"/>
          <a:chOff x="0" y="0"/>
          <a:chExt cx="0" cy="0"/>
        </a:xfrm>
      </p:grpSpPr>
      <p:sp>
        <p:nvSpPr>
          <p:cNvPr id="218" name="Shape 218"/>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219" name="Shape 219"/>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24" name="Shape 224"/>
        <p:cNvGrpSpPr/>
        <p:nvPr/>
      </p:nvGrpSpPr>
      <p:grpSpPr>
        <a:xfrm>
          <a:off x="0" y="0"/>
          <a:ext cx="0" cy="0"/>
          <a:chOff x="0" y="0"/>
          <a:chExt cx="0" cy="0"/>
        </a:xfrm>
      </p:grpSpPr>
      <p:sp>
        <p:nvSpPr>
          <p:cNvPr id="225" name="Shape 225"/>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226" name="Shape 226"/>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7" name="Shape 147"/>
        <p:cNvGrpSpPr/>
        <p:nvPr/>
      </p:nvGrpSpPr>
      <p:grpSpPr>
        <a:xfrm>
          <a:off x="0" y="0"/>
          <a:ext cx="0" cy="0"/>
          <a:chOff x="0" y="0"/>
          <a:chExt cx="0" cy="0"/>
        </a:xfrm>
      </p:grpSpPr>
      <p:sp>
        <p:nvSpPr>
          <p:cNvPr id="148" name="Shape 148"/>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t/>
            </a:r>
            <a:endParaRPr/>
          </a:p>
        </p:txBody>
      </p:sp>
      <p:sp>
        <p:nvSpPr>
          <p:cNvPr id="149" name="Shape 149"/>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4" name="Shape 154"/>
        <p:cNvGrpSpPr/>
        <p:nvPr/>
      </p:nvGrpSpPr>
      <p:grpSpPr>
        <a:xfrm>
          <a:off x="0" y="0"/>
          <a:ext cx="0" cy="0"/>
          <a:chOff x="0" y="0"/>
          <a:chExt cx="0" cy="0"/>
        </a:xfrm>
      </p:grpSpPr>
      <p:sp>
        <p:nvSpPr>
          <p:cNvPr id="155" name="Shape 155"/>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p:spPr>
      </p:sp>
      <p:sp>
        <p:nvSpPr>
          <p:cNvPr id="156" name="Shape 156"/>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157" name="Shape 157"/>
          <p:cNvSpPr txBox="1"/>
          <p:nvPr>
            <p:ph idx="12" type="sldNum"/>
          </p:nvPr>
        </p:nvSpPr>
        <p:spPr>
          <a:xfrm>
            <a:off x="3884612" y="8685212"/>
            <a:ext cx="2971800" cy="457200"/>
          </a:xfrm>
          <a:prstGeom prst="rect">
            <a:avLst/>
          </a:prstGeom>
        </p:spPr>
        <p:txBody>
          <a:bodyPr anchorCtr="0" anchor="b" bIns="45700" lIns="91425" spcFirstLastPara="1" rIns="91425" wrap="square" tIns="45700">
            <a:noAutofit/>
          </a:bodyPr>
          <a:lstStyle/>
          <a:p>
            <a:pPr indent="0" lvl="0" marL="0">
              <a:spcBef>
                <a:spcPts val="0"/>
              </a:spcBef>
              <a:spcAft>
                <a:spcPts val="0"/>
              </a:spcAft>
              <a:buClr>
                <a:srgbClr val="000000"/>
              </a:buClr>
              <a:buSzPts val="1200"/>
              <a:buFont typeface="Arial"/>
              <a:buNone/>
            </a:pPr>
            <a:fld id="{00000000-1234-1234-1234-123412341234}" type="slidenum">
              <a:rPr lang="en-US"/>
              <a:t>‹#›</a:t>
            </a:fld>
            <a:endParaRPr sz="1400"/>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2" name="Shape 162"/>
        <p:cNvGrpSpPr/>
        <p:nvPr/>
      </p:nvGrpSpPr>
      <p:grpSpPr>
        <a:xfrm>
          <a:off x="0" y="0"/>
          <a:ext cx="0" cy="0"/>
          <a:chOff x="0" y="0"/>
          <a:chExt cx="0" cy="0"/>
        </a:xfrm>
      </p:grpSpPr>
      <p:sp>
        <p:nvSpPr>
          <p:cNvPr id="163" name="Shape 163"/>
          <p:cNvSpPr txBox="1"/>
          <p:nvPr>
            <p:ph idx="1" type="body"/>
          </p:nvPr>
        </p:nvSpPr>
        <p:spPr>
          <a:xfrm>
            <a:off x="685800" y="4400550"/>
            <a:ext cx="5486400" cy="36006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t/>
            </a:r>
            <a:endParaRPr/>
          </a:p>
        </p:txBody>
      </p:sp>
      <p:sp>
        <p:nvSpPr>
          <p:cNvPr id="164" name="Shape 164"/>
          <p:cNvSpPr/>
          <p:nvPr>
            <p:ph idx="2" type="sldImg"/>
          </p:nvPr>
        </p:nvSpPr>
        <p:spPr>
          <a:xfrm>
            <a:off x="1371600" y="1143000"/>
            <a:ext cx="41148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8" name="Shape 168"/>
        <p:cNvGrpSpPr/>
        <p:nvPr/>
      </p:nvGrpSpPr>
      <p:grpSpPr>
        <a:xfrm>
          <a:off x="0" y="0"/>
          <a:ext cx="0" cy="0"/>
          <a:chOff x="0" y="0"/>
          <a:chExt cx="0" cy="0"/>
        </a:xfrm>
      </p:grpSpPr>
      <p:sp>
        <p:nvSpPr>
          <p:cNvPr id="169" name="Shape 169"/>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170" name="Shape 170"/>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5" name="Shape 175"/>
        <p:cNvGrpSpPr/>
        <p:nvPr/>
      </p:nvGrpSpPr>
      <p:grpSpPr>
        <a:xfrm>
          <a:off x="0" y="0"/>
          <a:ext cx="0" cy="0"/>
          <a:chOff x="0" y="0"/>
          <a:chExt cx="0" cy="0"/>
        </a:xfrm>
      </p:grpSpPr>
      <p:sp>
        <p:nvSpPr>
          <p:cNvPr id="176" name="Shape 176"/>
          <p:cNvSpPr txBox="1"/>
          <p:nvPr>
            <p:ph idx="1" type="body"/>
          </p:nvPr>
        </p:nvSpPr>
        <p:spPr>
          <a:xfrm>
            <a:off x="685800" y="4400550"/>
            <a:ext cx="5486400" cy="36006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t/>
            </a:r>
            <a:endParaRPr/>
          </a:p>
        </p:txBody>
      </p:sp>
      <p:sp>
        <p:nvSpPr>
          <p:cNvPr id="177" name="Shape 177"/>
          <p:cNvSpPr/>
          <p:nvPr>
            <p:ph idx="2" type="sldImg"/>
          </p:nvPr>
        </p:nvSpPr>
        <p:spPr>
          <a:xfrm>
            <a:off x="1371600" y="1143000"/>
            <a:ext cx="41148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2" name="Shape 182"/>
        <p:cNvGrpSpPr/>
        <p:nvPr/>
      </p:nvGrpSpPr>
      <p:grpSpPr>
        <a:xfrm>
          <a:off x="0" y="0"/>
          <a:ext cx="0" cy="0"/>
          <a:chOff x="0" y="0"/>
          <a:chExt cx="0" cy="0"/>
        </a:xfrm>
      </p:grpSpPr>
      <p:sp>
        <p:nvSpPr>
          <p:cNvPr id="183" name="Shape 183"/>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184" name="Shape 184"/>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9" name="Shape 189"/>
        <p:cNvGrpSpPr/>
        <p:nvPr/>
      </p:nvGrpSpPr>
      <p:grpSpPr>
        <a:xfrm>
          <a:off x="0" y="0"/>
          <a:ext cx="0" cy="0"/>
          <a:chOff x="0" y="0"/>
          <a:chExt cx="0" cy="0"/>
        </a:xfrm>
      </p:grpSpPr>
      <p:sp>
        <p:nvSpPr>
          <p:cNvPr id="190" name="Shape 190"/>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191" name="Shape 191"/>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96" name="Shape 196"/>
        <p:cNvGrpSpPr/>
        <p:nvPr/>
      </p:nvGrpSpPr>
      <p:grpSpPr>
        <a:xfrm>
          <a:off x="0" y="0"/>
          <a:ext cx="0" cy="0"/>
          <a:chOff x="0" y="0"/>
          <a:chExt cx="0" cy="0"/>
        </a:xfrm>
      </p:grpSpPr>
      <p:sp>
        <p:nvSpPr>
          <p:cNvPr id="197" name="Shape 197"/>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198" name="Shape 198"/>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spTree>
      <p:nvGrpSpPr>
        <p:cNvPr id="15" name="Shape 15"/>
        <p:cNvGrpSpPr/>
        <p:nvPr/>
      </p:nvGrpSpPr>
      <p:grpSpPr>
        <a:xfrm>
          <a:off x="0" y="0"/>
          <a:ext cx="0" cy="0"/>
          <a:chOff x="0" y="0"/>
          <a:chExt cx="0" cy="0"/>
        </a:xfrm>
      </p:grpSpPr>
      <p:sp>
        <p:nvSpPr>
          <p:cNvPr id="16" name="Shape 16"/>
          <p:cNvSpPr txBox="1"/>
          <p:nvPr>
            <p:ph type="ctrTitle"/>
          </p:nvPr>
        </p:nvSpPr>
        <p:spPr>
          <a:xfrm>
            <a:off x="685800" y="2130425"/>
            <a:ext cx="7772400" cy="1470025"/>
          </a:xfrm>
          <a:prstGeom prst="rect">
            <a:avLst/>
          </a:prstGeom>
          <a:noFill/>
          <a:ln>
            <a:noFill/>
          </a:ln>
        </p:spPr>
        <p:txBody>
          <a:bodyPr anchorCtr="0" anchor="ctr" bIns="91425" lIns="91425" spcFirstLastPara="1" rIns="91425" wrap="square" tIns="91425"/>
          <a:lstStyle>
            <a:lvl1pPr lvl="0" marR="0" rtl="0" algn="ctr">
              <a:spcBef>
                <a:spcPts val="0"/>
              </a:spcBef>
              <a:spcAft>
                <a:spcPts val="0"/>
              </a:spcAft>
              <a:buSzPts val="1400"/>
              <a:buNone/>
              <a:defRPr b="0" i="0" sz="4400" u="none" cap="none" strike="noStrike">
                <a:solidFill>
                  <a:schemeClr val="dk2"/>
                </a:solidFill>
                <a:latin typeface="Arial"/>
                <a:ea typeface="Arial"/>
                <a:cs typeface="Arial"/>
                <a:sym typeface="Arial"/>
              </a:defRPr>
            </a:lvl1pPr>
            <a:lvl2pPr lvl="1" marR="0" rtl="0" algn="ctr">
              <a:spcBef>
                <a:spcPts val="0"/>
              </a:spcBef>
              <a:spcAft>
                <a:spcPts val="0"/>
              </a:spcAft>
              <a:buSzPts val="1400"/>
              <a:buNone/>
              <a:defRPr b="0" i="0" sz="4400" u="none" cap="none" strike="noStrike">
                <a:solidFill>
                  <a:schemeClr val="dk2"/>
                </a:solidFill>
                <a:latin typeface="Arial"/>
                <a:ea typeface="Arial"/>
                <a:cs typeface="Arial"/>
                <a:sym typeface="Arial"/>
              </a:defRPr>
            </a:lvl2pPr>
            <a:lvl3pPr lvl="2" marR="0" rtl="0" algn="ctr">
              <a:spcBef>
                <a:spcPts val="0"/>
              </a:spcBef>
              <a:spcAft>
                <a:spcPts val="0"/>
              </a:spcAft>
              <a:buSzPts val="1400"/>
              <a:buNone/>
              <a:defRPr b="0" i="0" sz="4400" u="none" cap="none" strike="noStrike">
                <a:solidFill>
                  <a:schemeClr val="dk2"/>
                </a:solidFill>
                <a:latin typeface="Arial"/>
                <a:ea typeface="Arial"/>
                <a:cs typeface="Arial"/>
                <a:sym typeface="Arial"/>
              </a:defRPr>
            </a:lvl3pPr>
            <a:lvl4pPr lvl="3" marR="0" rtl="0" algn="ctr">
              <a:spcBef>
                <a:spcPts val="0"/>
              </a:spcBef>
              <a:spcAft>
                <a:spcPts val="0"/>
              </a:spcAft>
              <a:buSzPts val="1400"/>
              <a:buNone/>
              <a:defRPr b="0" i="0" sz="4400" u="none" cap="none" strike="noStrike">
                <a:solidFill>
                  <a:schemeClr val="dk2"/>
                </a:solidFill>
                <a:latin typeface="Arial"/>
                <a:ea typeface="Arial"/>
                <a:cs typeface="Arial"/>
                <a:sym typeface="Arial"/>
              </a:defRPr>
            </a:lvl4pPr>
            <a:lvl5pPr lvl="4" marR="0" rtl="0" algn="ctr">
              <a:spcBef>
                <a:spcPts val="0"/>
              </a:spcBef>
              <a:spcAft>
                <a:spcPts val="0"/>
              </a:spcAft>
              <a:buSzPts val="1400"/>
              <a:buNone/>
              <a:defRPr b="0" i="0" sz="4400" u="none" cap="none" strike="noStrike">
                <a:solidFill>
                  <a:schemeClr val="dk2"/>
                </a:solidFill>
                <a:latin typeface="Arial"/>
                <a:ea typeface="Arial"/>
                <a:cs typeface="Arial"/>
                <a:sym typeface="Arial"/>
              </a:defRPr>
            </a:lvl5pPr>
            <a:lvl6pPr lvl="5" marR="0" rtl="0" algn="ctr">
              <a:spcBef>
                <a:spcPts val="0"/>
              </a:spcBef>
              <a:spcAft>
                <a:spcPts val="0"/>
              </a:spcAft>
              <a:buSzPts val="1400"/>
              <a:buNone/>
              <a:defRPr b="0" i="0" sz="4400" u="none" cap="none" strike="noStrike">
                <a:solidFill>
                  <a:schemeClr val="dk2"/>
                </a:solidFill>
                <a:latin typeface="Arial"/>
                <a:ea typeface="Arial"/>
                <a:cs typeface="Arial"/>
                <a:sym typeface="Arial"/>
              </a:defRPr>
            </a:lvl6pPr>
            <a:lvl7pPr lvl="6" marR="0" rtl="0" algn="ctr">
              <a:spcBef>
                <a:spcPts val="0"/>
              </a:spcBef>
              <a:spcAft>
                <a:spcPts val="0"/>
              </a:spcAft>
              <a:buSzPts val="1400"/>
              <a:buNone/>
              <a:defRPr b="0" i="0" sz="4400" u="none" cap="none" strike="noStrike">
                <a:solidFill>
                  <a:schemeClr val="dk2"/>
                </a:solidFill>
                <a:latin typeface="Arial"/>
                <a:ea typeface="Arial"/>
                <a:cs typeface="Arial"/>
                <a:sym typeface="Arial"/>
              </a:defRPr>
            </a:lvl7pPr>
            <a:lvl8pPr lvl="7" marR="0" rtl="0" algn="ctr">
              <a:spcBef>
                <a:spcPts val="0"/>
              </a:spcBef>
              <a:spcAft>
                <a:spcPts val="0"/>
              </a:spcAft>
              <a:buSzPts val="1400"/>
              <a:buNone/>
              <a:defRPr b="0" i="0" sz="4400" u="none" cap="none" strike="noStrike">
                <a:solidFill>
                  <a:schemeClr val="dk2"/>
                </a:solidFill>
                <a:latin typeface="Arial"/>
                <a:ea typeface="Arial"/>
                <a:cs typeface="Arial"/>
                <a:sym typeface="Arial"/>
              </a:defRPr>
            </a:lvl8pPr>
            <a:lvl9pPr lvl="8" marR="0" rtl="0" algn="ctr">
              <a:spcBef>
                <a:spcPts val="0"/>
              </a:spcBef>
              <a:spcAft>
                <a:spcPts val="0"/>
              </a:spcAft>
              <a:buSzPts val="1400"/>
              <a:buNone/>
              <a:defRPr b="0" i="0" sz="4400" u="none" cap="none" strike="noStrike">
                <a:solidFill>
                  <a:schemeClr val="dk2"/>
                </a:solidFill>
                <a:latin typeface="Arial"/>
                <a:ea typeface="Arial"/>
                <a:cs typeface="Arial"/>
                <a:sym typeface="Arial"/>
              </a:defRPr>
            </a:lvl9pPr>
          </a:lstStyle>
          <a:p/>
        </p:txBody>
      </p:sp>
      <p:sp>
        <p:nvSpPr>
          <p:cNvPr id="17" name="Shape 17"/>
          <p:cNvSpPr txBox="1"/>
          <p:nvPr>
            <p:ph idx="1" type="subTitle"/>
          </p:nvPr>
        </p:nvSpPr>
        <p:spPr>
          <a:xfrm>
            <a:off x="1371600" y="3886200"/>
            <a:ext cx="6400800" cy="1752600"/>
          </a:xfrm>
          <a:prstGeom prst="rect">
            <a:avLst/>
          </a:prstGeom>
          <a:noFill/>
          <a:ln>
            <a:noFill/>
          </a:ln>
        </p:spPr>
        <p:txBody>
          <a:bodyPr anchorCtr="0" anchor="t" bIns="91425" lIns="91425" spcFirstLastPara="1" rIns="91425" wrap="square" tIns="91425"/>
          <a:lstStyle>
            <a:lvl1pPr lvl="0" marR="0" rtl="0" algn="ctr">
              <a:spcBef>
                <a:spcPts val="640"/>
              </a:spcBef>
              <a:spcAft>
                <a:spcPts val="0"/>
              </a:spcAft>
              <a:buClr>
                <a:schemeClr val="dk1"/>
              </a:buClr>
              <a:buSzPts val="3200"/>
              <a:buFont typeface="Arial"/>
              <a:buNone/>
              <a:defRPr b="0" i="0" sz="3200" u="none" cap="none" strike="noStrike">
                <a:solidFill>
                  <a:schemeClr val="dk1"/>
                </a:solidFill>
                <a:latin typeface="Arial"/>
                <a:ea typeface="Arial"/>
                <a:cs typeface="Arial"/>
                <a:sym typeface="Arial"/>
              </a:defRPr>
            </a:lvl1pPr>
            <a:lvl2pPr lvl="1" marR="0" rtl="0" algn="ctr">
              <a:spcBef>
                <a:spcPts val="56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2pPr>
            <a:lvl3pPr lvl="2" marR="0" rtl="0" algn="ctr">
              <a:spcBef>
                <a:spcPts val="48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3pPr>
            <a:lvl4pPr lvl="3" marR="0" rtl="0" algn="ctr">
              <a:spcBef>
                <a:spcPts val="4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4pPr>
            <a:lvl5pPr lvl="4" marR="0" rtl="0" algn="ctr">
              <a:spcBef>
                <a:spcPts val="4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5pPr>
            <a:lvl6pPr lvl="5" marR="0" rtl="0" algn="ctr">
              <a:spcBef>
                <a:spcPts val="4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6pPr>
            <a:lvl7pPr lvl="6" marR="0" rtl="0" algn="ctr">
              <a:spcBef>
                <a:spcPts val="4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7pPr>
            <a:lvl8pPr lvl="7" marR="0" rtl="0" algn="ctr">
              <a:spcBef>
                <a:spcPts val="4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8pPr>
            <a:lvl9pPr lvl="8" marR="0" rtl="0" algn="ctr">
              <a:spcBef>
                <a:spcPts val="4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9pPr>
          </a:lstStyle>
          <a:p/>
        </p:txBody>
      </p:sp>
      <p:sp>
        <p:nvSpPr>
          <p:cNvPr id="18" name="Shape 18"/>
          <p:cNvSpPr txBox="1"/>
          <p:nvPr>
            <p:ph idx="10" type="dt"/>
          </p:nvPr>
        </p:nvSpPr>
        <p:spPr>
          <a:xfrm>
            <a:off x="457200" y="6245225"/>
            <a:ext cx="2133600" cy="476250"/>
          </a:xfrm>
          <a:prstGeom prst="rect">
            <a:avLst/>
          </a:prstGeom>
          <a:noFill/>
          <a:ln>
            <a:noFill/>
          </a:ln>
        </p:spPr>
        <p:txBody>
          <a:bodyPr anchorCtr="0" anchor="t" bIns="91425" lIns="91425" spcFirstLastPara="1" rIns="91425" wrap="square" tIns="91425"/>
          <a:lstStyle>
            <a:lvl1pPr lvl="0"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1pPr>
            <a:lvl2pPr lvl="1"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19" name="Shape 19"/>
          <p:cNvSpPr txBox="1"/>
          <p:nvPr>
            <p:ph idx="11" type="ftr"/>
          </p:nvPr>
        </p:nvSpPr>
        <p:spPr>
          <a:xfrm>
            <a:off x="3124200" y="6245225"/>
            <a:ext cx="2895600" cy="476250"/>
          </a:xfrm>
          <a:prstGeom prst="rect">
            <a:avLst/>
          </a:prstGeom>
          <a:noFill/>
          <a:ln>
            <a:noFill/>
          </a:ln>
        </p:spPr>
        <p:txBody>
          <a:bodyPr anchorCtr="0" anchor="t" bIns="91425" lIns="91425" spcFirstLastPara="1" rIns="91425" wrap="square" tIns="91425"/>
          <a:lstStyle>
            <a:lvl1pPr lvl="0"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1pPr>
            <a:lvl2pPr lvl="1"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20" name="Shape 20"/>
          <p:cNvSpPr txBox="1"/>
          <p:nvPr>
            <p:ph idx="12" type="sldNum"/>
          </p:nvPr>
        </p:nvSpPr>
        <p:spPr>
          <a:xfrm>
            <a:off x="6553200" y="6245225"/>
            <a:ext cx="2133600" cy="476250"/>
          </a:xfrm>
          <a:prstGeom prst="rect">
            <a:avLst/>
          </a:prstGeom>
          <a:noFill/>
          <a:ln>
            <a:noFill/>
          </a:ln>
        </p:spPr>
        <p:txBody>
          <a:bodyPr anchorCtr="0" anchor="t" bIns="45700" lIns="91425" spcFirstLastPara="1" rIns="91425" wrap="square" tIns="45700">
            <a:noAutofit/>
          </a:bodyPr>
          <a:lstStyle>
            <a:lvl1pPr indent="0" lvl="0" marL="0" marR="0" rtl="0" algn="r">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1pPr>
            <a:lvl2pPr indent="0" lvl="1" marL="0" marR="0" rtl="0" algn="r">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2pPr>
            <a:lvl3pPr indent="0" lvl="2" marL="0" marR="0" rtl="0" algn="r">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3pPr>
            <a:lvl4pPr indent="0" lvl="3" marL="0" marR="0" rtl="0" algn="r">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4pPr>
            <a:lvl5pPr indent="0" lvl="4" marL="0" marR="0" rtl="0" algn="r">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5pPr>
            <a:lvl6pPr indent="0" lvl="5" marL="0" marR="0" rtl="0" algn="r">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6pPr>
            <a:lvl7pPr indent="0" lvl="6" marL="0" marR="0" rtl="0" algn="r">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7pPr>
            <a:lvl8pPr indent="0" lvl="7" marL="0" marR="0" rtl="0" algn="r">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8pPr>
            <a:lvl9pPr indent="0" lvl="8" marL="0" marR="0" rtl="0" algn="r">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9pPr>
          </a:lstStyle>
          <a:p>
            <a:pPr indent="0" lvl="0" marL="0">
              <a:spcBef>
                <a:spcPts val="0"/>
              </a:spcBef>
              <a:spcAft>
                <a:spcPts val="0"/>
              </a:spcAft>
              <a:buNone/>
            </a:pPr>
            <a:fld id="{00000000-1234-1234-1234-123412341234}" type="slidenum">
              <a:rPr lang="en-US"/>
              <a:t>‹#›</a:t>
            </a:fld>
            <a:endParaRPr/>
          </a:p>
        </p:txBody>
      </p:sp>
    </p:spTree>
  </p:cSld>
  <p:clrMapOvr>
    <a:masterClrMapping/>
  </p:clrMapOvr>
  <p:transition>
    <p:fade thruBlk="1"/>
  </p:transition>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omparison" type="twoTxTwoObj">
  <p:cSld name="TWO_OBJECTS_WITH_TEXT">
    <p:spTree>
      <p:nvGrpSpPr>
        <p:cNvPr id="69" name="Shape 69"/>
        <p:cNvGrpSpPr/>
        <p:nvPr/>
      </p:nvGrpSpPr>
      <p:grpSpPr>
        <a:xfrm>
          <a:off x="0" y="0"/>
          <a:ext cx="0" cy="0"/>
          <a:chOff x="0" y="0"/>
          <a:chExt cx="0" cy="0"/>
        </a:xfrm>
      </p:grpSpPr>
      <p:sp>
        <p:nvSpPr>
          <p:cNvPr id="70" name="Shape 70"/>
          <p:cNvSpPr txBox="1"/>
          <p:nvPr>
            <p:ph type="title"/>
          </p:nvPr>
        </p:nvSpPr>
        <p:spPr>
          <a:xfrm>
            <a:off x="457200" y="274637"/>
            <a:ext cx="8229600" cy="1143000"/>
          </a:xfrm>
          <a:prstGeom prst="rect">
            <a:avLst/>
          </a:prstGeom>
          <a:noFill/>
          <a:ln>
            <a:noFill/>
          </a:ln>
        </p:spPr>
        <p:txBody>
          <a:bodyPr anchorCtr="0" anchor="ctr" bIns="91425" lIns="91425" spcFirstLastPara="1" rIns="91425" wrap="square" tIns="91425"/>
          <a:lstStyle>
            <a:lvl1pPr lvl="0" marR="0" rtl="0" algn="ctr">
              <a:spcBef>
                <a:spcPts val="0"/>
              </a:spcBef>
              <a:spcAft>
                <a:spcPts val="0"/>
              </a:spcAft>
              <a:buSzPts val="1400"/>
              <a:buNone/>
              <a:defRPr b="0" i="0" sz="4400" u="none" cap="none" strike="noStrike">
                <a:solidFill>
                  <a:schemeClr val="dk2"/>
                </a:solidFill>
                <a:latin typeface="Arial"/>
                <a:ea typeface="Arial"/>
                <a:cs typeface="Arial"/>
                <a:sym typeface="Arial"/>
              </a:defRPr>
            </a:lvl1pPr>
            <a:lvl2pPr lvl="1" marR="0" rtl="0" algn="ctr">
              <a:spcBef>
                <a:spcPts val="0"/>
              </a:spcBef>
              <a:spcAft>
                <a:spcPts val="0"/>
              </a:spcAft>
              <a:buSzPts val="1400"/>
              <a:buNone/>
              <a:defRPr b="0" i="0" sz="4400" u="none" cap="none" strike="noStrike">
                <a:solidFill>
                  <a:schemeClr val="dk2"/>
                </a:solidFill>
                <a:latin typeface="Arial"/>
                <a:ea typeface="Arial"/>
                <a:cs typeface="Arial"/>
                <a:sym typeface="Arial"/>
              </a:defRPr>
            </a:lvl2pPr>
            <a:lvl3pPr lvl="2" marR="0" rtl="0" algn="ctr">
              <a:spcBef>
                <a:spcPts val="0"/>
              </a:spcBef>
              <a:spcAft>
                <a:spcPts val="0"/>
              </a:spcAft>
              <a:buSzPts val="1400"/>
              <a:buNone/>
              <a:defRPr b="0" i="0" sz="4400" u="none" cap="none" strike="noStrike">
                <a:solidFill>
                  <a:schemeClr val="dk2"/>
                </a:solidFill>
                <a:latin typeface="Arial"/>
                <a:ea typeface="Arial"/>
                <a:cs typeface="Arial"/>
                <a:sym typeface="Arial"/>
              </a:defRPr>
            </a:lvl3pPr>
            <a:lvl4pPr lvl="3" marR="0" rtl="0" algn="ctr">
              <a:spcBef>
                <a:spcPts val="0"/>
              </a:spcBef>
              <a:spcAft>
                <a:spcPts val="0"/>
              </a:spcAft>
              <a:buSzPts val="1400"/>
              <a:buNone/>
              <a:defRPr b="0" i="0" sz="4400" u="none" cap="none" strike="noStrike">
                <a:solidFill>
                  <a:schemeClr val="dk2"/>
                </a:solidFill>
                <a:latin typeface="Arial"/>
                <a:ea typeface="Arial"/>
                <a:cs typeface="Arial"/>
                <a:sym typeface="Arial"/>
              </a:defRPr>
            </a:lvl4pPr>
            <a:lvl5pPr lvl="4" marR="0" rtl="0" algn="ctr">
              <a:spcBef>
                <a:spcPts val="0"/>
              </a:spcBef>
              <a:spcAft>
                <a:spcPts val="0"/>
              </a:spcAft>
              <a:buSzPts val="1400"/>
              <a:buNone/>
              <a:defRPr b="0" i="0" sz="4400" u="none" cap="none" strike="noStrike">
                <a:solidFill>
                  <a:schemeClr val="dk2"/>
                </a:solidFill>
                <a:latin typeface="Arial"/>
                <a:ea typeface="Arial"/>
                <a:cs typeface="Arial"/>
                <a:sym typeface="Arial"/>
              </a:defRPr>
            </a:lvl5pPr>
            <a:lvl6pPr lvl="5" marR="0" rtl="0" algn="ctr">
              <a:spcBef>
                <a:spcPts val="0"/>
              </a:spcBef>
              <a:spcAft>
                <a:spcPts val="0"/>
              </a:spcAft>
              <a:buSzPts val="1400"/>
              <a:buNone/>
              <a:defRPr b="0" i="0" sz="4400" u="none" cap="none" strike="noStrike">
                <a:solidFill>
                  <a:schemeClr val="dk2"/>
                </a:solidFill>
                <a:latin typeface="Arial"/>
                <a:ea typeface="Arial"/>
                <a:cs typeface="Arial"/>
                <a:sym typeface="Arial"/>
              </a:defRPr>
            </a:lvl6pPr>
            <a:lvl7pPr lvl="6" marR="0" rtl="0" algn="ctr">
              <a:spcBef>
                <a:spcPts val="0"/>
              </a:spcBef>
              <a:spcAft>
                <a:spcPts val="0"/>
              </a:spcAft>
              <a:buSzPts val="1400"/>
              <a:buNone/>
              <a:defRPr b="0" i="0" sz="4400" u="none" cap="none" strike="noStrike">
                <a:solidFill>
                  <a:schemeClr val="dk2"/>
                </a:solidFill>
                <a:latin typeface="Arial"/>
                <a:ea typeface="Arial"/>
                <a:cs typeface="Arial"/>
                <a:sym typeface="Arial"/>
              </a:defRPr>
            </a:lvl7pPr>
            <a:lvl8pPr lvl="7" marR="0" rtl="0" algn="ctr">
              <a:spcBef>
                <a:spcPts val="0"/>
              </a:spcBef>
              <a:spcAft>
                <a:spcPts val="0"/>
              </a:spcAft>
              <a:buSzPts val="1400"/>
              <a:buNone/>
              <a:defRPr b="0" i="0" sz="4400" u="none" cap="none" strike="noStrike">
                <a:solidFill>
                  <a:schemeClr val="dk2"/>
                </a:solidFill>
                <a:latin typeface="Arial"/>
                <a:ea typeface="Arial"/>
                <a:cs typeface="Arial"/>
                <a:sym typeface="Arial"/>
              </a:defRPr>
            </a:lvl8pPr>
            <a:lvl9pPr lvl="8" marR="0" rtl="0" algn="ctr">
              <a:spcBef>
                <a:spcPts val="0"/>
              </a:spcBef>
              <a:spcAft>
                <a:spcPts val="0"/>
              </a:spcAft>
              <a:buSzPts val="1400"/>
              <a:buNone/>
              <a:defRPr b="0" i="0" sz="4400" u="none" cap="none" strike="noStrike">
                <a:solidFill>
                  <a:schemeClr val="dk2"/>
                </a:solidFill>
                <a:latin typeface="Arial"/>
                <a:ea typeface="Arial"/>
                <a:cs typeface="Arial"/>
                <a:sym typeface="Arial"/>
              </a:defRPr>
            </a:lvl9pPr>
          </a:lstStyle>
          <a:p/>
        </p:txBody>
      </p:sp>
      <p:sp>
        <p:nvSpPr>
          <p:cNvPr id="71" name="Shape 71"/>
          <p:cNvSpPr txBox="1"/>
          <p:nvPr>
            <p:ph idx="1" type="body"/>
          </p:nvPr>
        </p:nvSpPr>
        <p:spPr>
          <a:xfrm>
            <a:off x="457200" y="1535113"/>
            <a:ext cx="4040188" cy="639762"/>
          </a:xfrm>
          <a:prstGeom prst="rect">
            <a:avLst/>
          </a:prstGeom>
          <a:noFill/>
          <a:ln>
            <a:noFill/>
          </a:ln>
        </p:spPr>
        <p:txBody>
          <a:bodyPr anchorCtr="0" anchor="b" bIns="91425" lIns="91425" spcFirstLastPara="1" rIns="91425" wrap="square" tIns="91425"/>
          <a:lstStyle>
            <a:lvl1pPr indent="-228600" lvl="0" marL="457200" marR="0" rtl="0" algn="l">
              <a:spcBef>
                <a:spcPts val="480"/>
              </a:spcBef>
              <a:spcAft>
                <a:spcPts val="0"/>
              </a:spcAft>
              <a:buClr>
                <a:schemeClr val="dk1"/>
              </a:buClr>
              <a:buSzPts val="2400"/>
              <a:buFont typeface="Arial"/>
              <a:buNone/>
              <a:defRPr b="1" sz="2400">
                <a:solidFill>
                  <a:schemeClr val="dk1"/>
                </a:solidFill>
                <a:latin typeface="Arial"/>
                <a:ea typeface="Arial"/>
                <a:cs typeface="Arial"/>
                <a:sym typeface="Arial"/>
              </a:defRPr>
            </a:lvl1pPr>
            <a:lvl2pPr indent="-228600" lvl="1" marL="914400" marR="0" rtl="0" algn="l">
              <a:spcBef>
                <a:spcPts val="400"/>
              </a:spcBef>
              <a:spcAft>
                <a:spcPts val="0"/>
              </a:spcAft>
              <a:buClr>
                <a:schemeClr val="dk1"/>
              </a:buClr>
              <a:buSzPts val="2000"/>
              <a:buFont typeface="Arial"/>
              <a:buNone/>
              <a:defRPr b="1" i="0" sz="2000" u="none" cap="none" strike="noStrike">
                <a:solidFill>
                  <a:schemeClr val="dk1"/>
                </a:solidFill>
                <a:latin typeface="Arial"/>
                <a:ea typeface="Arial"/>
                <a:cs typeface="Arial"/>
                <a:sym typeface="Arial"/>
              </a:defRPr>
            </a:lvl2pPr>
            <a:lvl3pPr indent="-228600" lvl="2" marL="1371600" marR="0" rtl="0" algn="l">
              <a:spcBef>
                <a:spcPts val="360"/>
              </a:spcBef>
              <a:spcAft>
                <a:spcPts val="0"/>
              </a:spcAft>
              <a:buClr>
                <a:schemeClr val="dk1"/>
              </a:buClr>
              <a:buSzPts val="1800"/>
              <a:buFont typeface="Arial"/>
              <a:buNone/>
              <a:defRPr b="1" i="0" sz="1800" u="none" cap="none" strike="noStrike">
                <a:solidFill>
                  <a:schemeClr val="dk1"/>
                </a:solidFill>
                <a:latin typeface="Arial"/>
                <a:ea typeface="Arial"/>
                <a:cs typeface="Arial"/>
                <a:sym typeface="Arial"/>
              </a:defRPr>
            </a:lvl3pPr>
            <a:lvl4pPr indent="-228600" lvl="3" marL="1828800" marR="0" rtl="0" algn="l">
              <a:spcBef>
                <a:spcPts val="320"/>
              </a:spcBef>
              <a:spcAft>
                <a:spcPts val="0"/>
              </a:spcAft>
              <a:buClr>
                <a:schemeClr val="dk1"/>
              </a:buClr>
              <a:buSzPts val="1600"/>
              <a:buFont typeface="Arial"/>
              <a:buNone/>
              <a:defRPr b="1" i="0" sz="1600" u="none" cap="none" strike="noStrike">
                <a:solidFill>
                  <a:schemeClr val="dk1"/>
                </a:solidFill>
                <a:latin typeface="Arial"/>
                <a:ea typeface="Arial"/>
                <a:cs typeface="Arial"/>
                <a:sym typeface="Arial"/>
              </a:defRPr>
            </a:lvl4pPr>
            <a:lvl5pPr indent="-228600" lvl="4" marL="2286000" marR="0" rtl="0" algn="l">
              <a:spcBef>
                <a:spcPts val="320"/>
              </a:spcBef>
              <a:spcAft>
                <a:spcPts val="0"/>
              </a:spcAft>
              <a:buClr>
                <a:schemeClr val="dk1"/>
              </a:buClr>
              <a:buSzPts val="1600"/>
              <a:buFont typeface="Arial"/>
              <a:buNone/>
              <a:defRPr b="1" i="0" sz="1600" u="none" cap="none" strike="noStrike">
                <a:solidFill>
                  <a:schemeClr val="dk1"/>
                </a:solidFill>
                <a:latin typeface="Arial"/>
                <a:ea typeface="Arial"/>
                <a:cs typeface="Arial"/>
                <a:sym typeface="Arial"/>
              </a:defRPr>
            </a:lvl5pPr>
            <a:lvl6pPr indent="-228600" lvl="5" marL="2743200" marR="0" rtl="0" algn="l">
              <a:spcBef>
                <a:spcPts val="320"/>
              </a:spcBef>
              <a:spcAft>
                <a:spcPts val="0"/>
              </a:spcAft>
              <a:buClr>
                <a:schemeClr val="dk1"/>
              </a:buClr>
              <a:buSzPts val="1600"/>
              <a:buFont typeface="Arial"/>
              <a:buNone/>
              <a:defRPr b="1" i="0" sz="1600" u="none" cap="none" strike="noStrike">
                <a:solidFill>
                  <a:schemeClr val="dk1"/>
                </a:solidFill>
                <a:latin typeface="Arial"/>
                <a:ea typeface="Arial"/>
                <a:cs typeface="Arial"/>
                <a:sym typeface="Arial"/>
              </a:defRPr>
            </a:lvl6pPr>
            <a:lvl7pPr indent="-228600" lvl="6" marL="3200400" marR="0" rtl="0" algn="l">
              <a:spcBef>
                <a:spcPts val="320"/>
              </a:spcBef>
              <a:spcAft>
                <a:spcPts val="0"/>
              </a:spcAft>
              <a:buClr>
                <a:schemeClr val="dk1"/>
              </a:buClr>
              <a:buSzPts val="1600"/>
              <a:buFont typeface="Arial"/>
              <a:buNone/>
              <a:defRPr b="1" i="0" sz="1600" u="none" cap="none" strike="noStrike">
                <a:solidFill>
                  <a:schemeClr val="dk1"/>
                </a:solidFill>
                <a:latin typeface="Arial"/>
                <a:ea typeface="Arial"/>
                <a:cs typeface="Arial"/>
                <a:sym typeface="Arial"/>
              </a:defRPr>
            </a:lvl7pPr>
            <a:lvl8pPr indent="-228600" lvl="7" marL="3657600" marR="0" rtl="0" algn="l">
              <a:spcBef>
                <a:spcPts val="320"/>
              </a:spcBef>
              <a:spcAft>
                <a:spcPts val="0"/>
              </a:spcAft>
              <a:buClr>
                <a:schemeClr val="dk1"/>
              </a:buClr>
              <a:buSzPts val="1600"/>
              <a:buFont typeface="Arial"/>
              <a:buNone/>
              <a:defRPr b="1" i="0" sz="1600" u="none" cap="none" strike="noStrike">
                <a:solidFill>
                  <a:schemeClr val="dk1"/>
                </a:solidFill>
                <a:latin typeface="Arial"/>
                <a:ea typeface="Arial"/>
                <a:cs typeface="Arial"/>
                <a:sym typeface="Arial"/>
              </a:defRPr>
            </a:lvl8pPr>
            <a:lvl9pPr indent="-228600" lvl="8" marL="4114800" marR="0" rtl="0" algn="l">
              <a:spcBef>
                <a:spcPts val="320"/>
              </a:spcBef>
              <a:spcAft>
                <a:spcPts val="0"/>
              </a:spcAft>
              <a:buClr>
                <a:schemeClr val="dk1"/>
              </a:buClr>
              <a:buSzPts val="1600"/>
              <a:buFont typeface="Arial"/>
              <a:buNone/>
              <a:defRPr b="1" i="0" sz="1600" u="none" cap="none" strike="noStrike">
                <a:solidFill>
                  <a:schemeClr val="dk1"/>
                </a:solidFill>
                <a:latin typeface="Arial"/>
                <a:ea typeface="Arial"/>
                <a:cs typeface="Arial"/>
                <a:sym typeface="Arial"/>
              </a:defRPr>
            </a:lvl9pPr>
          </a:lstStyle>
          <a:p/>
        </p:txBody>
      </p:sp>
      <p:sp>
        <p:nvSpPr>
          <p:cNvPr id="72" name="Shape 72"/>
          <p:cNvSpPr txBox="1"/>
          <p:nvPr>
            <p:ph idx="2" type="body"/>
          </p:nvPr>
        </p:nvSpPr>
        <p:spPr>
          <a:xfrm>
            <a:off x="457200" y="2174875"/>
            <a:ext cx="4040188" cy="3951288"/>
          </a:xfrm>
          <a:prstGeom prst="rect">
            <a:avLst/>
          </a:prstGeom>
          <a:noFill/>
          <a:ln>
            <a:noFill/>
          </a:ln>
        </p:spPr>
        <p:txBody>
          <a:bodyPr anchorCtr="0" anchor="t" bIns="91425" lIns="91425" spcFirstLastPara="1" rIns="91425" wrap="square" tIns="91425"/>
          <a:lstStyle>
            <a:lvl1pPr indent="-381000" lvl="0" marL="457200" marR="0" rtl="0" algn="l">
              <a:spcBef>
                <a:spcPts val="480"/>
              </a:spcBef>
              <a:spcAft>
                <a:spcPts val="0"/>
              </a:spcAft>
              <a:buClr>
                <a:schemeClr val="dk1"/>
              </a:buClr>
              <a:buSzPts val="2400"/>
              <a:buFont typeface="Arial"/>
              <a:buChar char="•"/>
              <a:defRPr sz="2400">
                <a:solidFill>
                  <a:schemeClr val="dk1"/>
                </a:solidFill>
                <a:latin typeface="Arial"/>
                <a:ea typeface="Arial"/>
                <a:cs typeface="Arial"/>
                <a:sym typeface="Arial"/>
              </a:defRPr>
            </a:lvl1pPr>
            <a:lvl2pPr indent="-355600" lvl="1" marL="914400"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2pPr>
            <a:lvl3pPr indent="-342900" lvl="2" marL="1371600" marR="0" rtl="0" algn="l">
              <a:spcBef>
                <a:spcPts val="36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3pPr>
            <a:lvl4pPr indent="-330200" lvl="3" marL="1828800" marR="0" rtl="0" algn="l">
              <a:spcBef>
                <a:spcPts val="320"/>
              </a:spcBef>
              <a:spcAft>
                <a:spcPts val="0"/>
              </a:spcAft>
              <a:buClr>
                <a:schemeClr val="dk1"/>
              </a:buClr>
              <a:buSzPts val="1600"/>
              <a:buFont typeface="Arial"/>
              <a:buChar char="–"/>
              <a:defRPr b="0" i="0" sz="1600" u="none" cap="none" strike="noStrike">
                <a:solidFill>
                  <a:schemeClr val="dk1"/>
                </a:solidFill>
                <a:latin typeface="Arial"/>
                <a:ea typeface="Arial"/>
                <a:cs typeface="Arial"/>
                <a:sym typeface="Arial"/>
              </a:defRPr>
            </a:lvl4pPr>
            <a:lvl5pPr indent="-330200" lvl="4" marL="2286000" marR="0" rtl="0" algn="l">
              <a:spcBef>
                <a:spcPts val="320"/>
              </a:spcBef>
              <a:spcAft>
                <a:spcPts val="0"/>
              </a:spcAft>
              <a:buClr>
                <a:schemeClr val="dk1"/>
              </a:buClr>
              <a:buSzPts val="1600"/>
              <a:buFont typeface="Arial"/>
              <a:buChar char="»"/>
              <a:defRPr b="0" i="0" sz="1600" u="none" cap="none" strike="noStrike">
                <a:solidFill>
                  <a:schemeClr val="dk1"/>
                </a:solidFill>
                <a:latin typeface="Arial"/>
                <a:ea typeface="Arial"/>
                <a:cs typeface="Arial"/>
                <a:sym typeface="Arial"/>
              </a:defRPr>
            </a:lvl5pPr>
            <a:lvl6pPr indent="-330200" lvl="5" marL="2743200" marR="0" rtl="0" algn="l">
              <a:spcBef>
                <a:spcPts val="320"/>
              </a:spcBef>
              <a:spcAft>
                <a:spcPts val="0"/>
              </a:spcAft>
              <a:buClr>
                <a:schemeClr val="dk1"/>
              </a:buClr>
              <a:buSzPts val="1600"/>
              <a:buFont typeface="Arial"/>
              <a:buChar char="»"/>
              <a:defRPr b="0" i="0" sz="1600" u="none" cap="none" strike="noStrike">
                <a:solidFill>
                  <a:schemeClr val="dk1"/>
                </a:solidFill>
                <a:latin typeface="Arial"/>
                <a:ea typeface="Arial"/>
                <a:cs typeface="Arial"/>
                <a:sym typeface="Arial"/>
              </a:defRPr>
            </a:lvl6pPr>
            <a:lvl7pPr indent="-330200" lvl="6" marL="3200400" marR="0" rtl="0" algn="l">
              <a:spcBef>
                <a:spcPts val="320"/>
              </a:spcBef>
              <a:spcAft>
                <a:spcPts val="0"/>
              </a:spcAft>
              <a:buClr>
                <a:schemeClr val="dk1"/>
              </a:buClr>
              <a:buSzPts val="1600"/>
              <a:buFont typeface="Arial"/>
              <a:buChar char="»"/>
              <a:defRPr b="0" i="0" sz="1600" u="none" cap="none" strike="noStrike">
                <a:solidFill>
                  <a:schemeClr val="dk1"/>
                </a:solidFill>
                <a:latin typeface="Arial"/>
                <a:ea typeface="Arial"/>
                <a:cs typeface="Arial"/>
                <a:sym typeface="Arial"/>
              </a:defRPr>
            </a:lvl7pPr>
            <a:lvl8pPr indent="-330200" lvl="7" marL="3657600" marR="0" rtl="0" algn="l">
              <a:spcBef>
                <a:spcPts val="320"/>
              </a:spcBef>
              <a:spcAft>
                <a:spcPts val="0"/>
              </a:spcAft>
              <a:buClr>
                <a:schemeClr val="dk1"/>
              </a:buClr>
              <a:buSzPts val="1600"/>
              <a:buFont typeface="Arial"/>
              <a:buChar char="»"/>
              <a:defRPr b="0" i="0" sz="1600" u="none" cap="none" strike="noStrike">
                <a:solidFill>
                  <a:schemeClr val="dk1"/>
                </a:solidFill>
                <a:latin typeface="Arial"/>
                <a:ea typeface="Arial"/>
                <a:cs typeface="Arial"/>
                <a:sym typeface="Arial"/>
              </a:defRPr>
            </a:lvl8pPr>
            <a:lvl9pPr indent="-330200" lvl="8" marL="4114800" marR="0" rtl="0" algn="l">
              <a:spcBef>
                <a:spcPts val="320"/>
              </a:spcBef>
              <a:spcAft>
                <a:spcPts val="0"/>
              </a:spcAft>
              <a:buClr>
                <a:schemeClr val="dk1"/>
              </a:buClr>
              <a:buSzPts val="1600"/>
              <a:buFont typeface="Arial"/>
              <a:buChar char="»"/>
              <a:defRPr b="0" i="0" sz="1600" u="none" cap="none" strike="noStrike">
                <a:solidFill>
                  <a:schemeClr val="dk1"/>
                </a:solidFill>
                <a:latin typeface="Arial"/>
                <a:ea typeface="Arial"/>
                <a:cs typeface="Arial"/>
                <a:sym typeface="Arial"/>
              </a:defRPr>
            </a:lvl9pPr>
          </a:lstStyle>
          <a:p/>
        </p:txBody>
      </p:sp>
      <p:sp>
        <p:nvSpPr>
          <p:cNvPr id="73" name="Shape 73"/>
          <p:cNvSpPr txBox="1"/>
          <p:nvPr>
            <p:ph idx="3" type="body"/>
          </p:nvPr>
        </p:nvSpPr>
        <p:spPr>
          <a:xfrm>
            <a:off x="4645025" y="1535113"/>
            <a:ext cx="4041775" cy="639762"/>
          </a:xfrm>
          <a:prstGeom prst="rect">
            <a:avLst/>
          </a:prstGeom>
          <a:noFill/>
          <a:ln>
            <a:noFill/>
          </a:ln>
        </p:spPr>
        <p:txBody>
          <a:bodyPr anchorCtr="0" anchor="b" bIns="91425" lIns="91425" spcFirstLastPara="1" rIns="91425" wrap="square" tIns="91425"/>
          <a:lstStyle>
            <a:lvl1pPr indent="-228600" lvl="0" marL="457200" marR="0" rtl="0" algn="l">
              <a:spcBef>
                <a:spcPts val="480"/>
              </a:spcBef>
              <a:spcAft>
                <a:spcPts val="0"/>
              </a:spcAft>
              <a:buClr>
                <a:schemeClr val="dk1"/>
              </a:buClr>
              <a:buSzPts val="2400"/>
              <a:buFont typeface="Arial"/>
              <a:buNone/>
              <a:defRPr b="1" sz="2400">
                <a:solidFill>
                  <a:schemeClr val="dk1"/>
                </a:solidFill>
                <a:latin typeface="Arial"/>
                <a:ea typeface="Arial"/>
                <a:cs typeface="Arial"/>
                <a:sym typeface="Arial"/>
              </a:defRPr>
            </a:lvl1pPr>
            <a:lvl2pPr indent="-228600" lvl="1" marL="914400" marR="0" rtl="0" algn="l">
              <a:spcBef>
                <a:spcPts val="400"/>
              </a:spcBef>
              <a:spcAft>
                <a:spcPts val="0"/>
              </a:spcAft>
              <a:buClr>
                <a:schemeClr val="dk1"/>
              </a:buClr>
              <a:buSzPts val="2000"/>
              <a:buFont typeface="Arial"/>
              <a:buNone/>
              <a:defRPr b="1" i="0" sz="2000" u="none" cap="none" strike="noStrike">
                <a:solidFill>
                  <a:schemeClr val="dk1"/>
                </a:solidFill>
                <a:latin typeface="Arial"/>
                <a:ea typeface="Arial"/>
                <a:cs typeface="Arial"/>
                <a:sym typeface="Arial"/>
              </a:defRPr>
            </a:lvl2pPr>
            <a:lvl3pPr indent="-228600" lvl="2" marL="1371600" marR="0" rtl="0" algn="l">
              <a:spcBef>
                <a:spcPts val="360"/>
              </a:spcBef>
              <a:spcAft>
                <a:spcPts val="0"/>
              </a:spcAft>
              <a:buClr>
                <a:schemeClr val="dk1"/>
              </a:buClr>
              <a:buSzPts val="1800"/>
              <a:buFont typeface="Arial"/>
              <a:buNone/>
              <a:defRPr b="1" i="0" sz="1800" u="none" cap="none" strike="noStrike">
                <a:solidFill>
                  <a:schemeClr val="dk1"/>
                </a:solidFill>
                <a:latin typeface="Arial"/>
                <a:ea typeface="Arial"/>
                <a:cs typeface="Arial"/>
                <a:sym typeface="Arial"/>
              </a:defRPr>
            </a:lvl3pPr>
            <a:lvl4pPr indent="-228600" lvl="3" marL="1828800" marR="0" rtl="0" algn="l">
              <a:spcBef>
                <a:spcPts val="320"/>
              </a:spcBef>
              <a:spcAft>
                <a:spcPts val="0"/>
              </a:spcAft>
              <a:buClr>
                <a:schemeClr val="dk1"/>
              </a:buClr>
              <a:buSzPts val="1600"/>
              <a:buFont typeface="Arial"/>
              <a:buNone/>
              <a:defRPr b="1" i="0" sz="1600" u="none" cap="none" strike="noStrike">
                <a:solidFill>
                  <a:schemeClr val="dk1"/>
                </a:solidFill>
                <a:latin typeface="Arial"/>
                <a:ea typeface="Arial"/>
                <a:cs typeface="Arial"/>
                <a:sym typeface="Arial"/>
              </a:defRPr>
            </a:lvl4pPr>
            <a:lvl5pPr indent="-228600" lvl="4" marL="2286000" marR="0" rtl="0" algn="l">
              <a:spcBef>
                <a:spcPts val="320"/>
              </a:spcBef>
              <a:spcAft>
                <a:spcPts val="0"/>
              </a:spcAft>
              <a:buClr>
                <a:schemeClr val="dk1"/>
              </a:buClr>
              <a:buSzPts val="1600"/>
              <a:buFont typeface="Arial"/>
              <a:buNone/>
              <a:defRPr b="1" i="0" sz="1600" u="none" cap="none" strike="noStrike">
                <a:solidFill>
                  <a:schemeClr val="dk1"/>
                </a:solidFill>
                <a:latin typeface="Arial"/>
                <a:ea typeface="Arial"/>
                <a:cs typeface="Arial"/>
                <a:sym typeface="Arial"/>
              </a:defRPr>
            </a:lvl5pPr>
            <a:lvl6pPr indent="-228600" lvl="5" marL="2743200" marR="0" rtl="0" algn="l">
              <a:spcBef>
                <a:spcPts val="320"/>
              </a:spcBef>
              <a:spcAft>
                <a:spcPts val="0"/>
              </a:spcAft>
              <a:buClr>
                <a:schemeClr val="dk1"/>
              </a:buClr>
              <a:buSzPts val="1600"/>
              <a:buFont typeface="Arial"/>
              <a:buNone/>
              <a:defRPr b="1" i="0" sz="1600" u="none" cap="none" strike="noStrike">
                <a:solidFill>
                  <a:schemeClr val="dk1"/>
                </a:solidFill>
                <a:latin typeface="Arial"/>
                <a:ea typeface="Arial"/>
                <a:cs typeface="Arial"/>
                <a:sym typeface="Arial"/>
              </a:defRPr>
            </a:lvl6pPr>
            <a:lvl7pPr indent="-228600" lvl="6" marL="3200400" marR="0" rtl="0" algn="l">
              <a:spcBef>
                <a:spcPts val="320"/>
              </a:spcBef>
              <a:spcAft>
                <a:spcPts val="0"/>
              </a:spcAft>
              <a:buClr>
                <a:schemeClr val="dk1"/>
              </a:buClr>
              <a:buSzPts val="1600"/>
              <a:buFont typeface="Arial"/>
              <a:buNone/>
              <a:defRPr b="1" i="0" sz="1600" u="none" cap="none" strike="noStrike">
                <a:solidFill>
                  <a:schemeClr val="dk1"/>
                </a:solidFill>
                <a:latin typeface="Arial"/>
                <a:ea typeface="Arial"/>
                <a:cs typeface="Arial"/>
                <a:sym typeface="Arial"/>
              </a:defRPr>
            </a:lvl7pPr>
            <a:lvl8pPr indent="-228600" lvl="7" marL="3657600" marR="0" rtl="0" algn="l">
              <a:spcBef>
                <a:spcPts val="320"/>
              </a:spcBef>
              <a:spcAft>
                <a:spcPts val="0"/>
              </a:spcAft>
              <a:buClr>
                <a:schemeClr val="dk1"/>
              </a:buClr>
              <a:buSzPts val="1600"/>
              <a:buFont typeface="Arial"/>
              <a:buNone/>
              <a:defRPr b="1" i="0" sz="1600" u="none" cap="none" strike="noStrike">
                <a:solidFill>
                  <a:schemeClr val="dk1"/>
                </a:solidFill>
                <a:latin typeface="Arial"/>
                <a:ea typeface="Arial"/>
                <a:cs typeface="Arial"/>
                <a:sym typeface="Arial"/>
              </a:defRPr>
            </a:lvl8pPr>
            <a:lvl9pPr indent="-228600" lvl="8" marL="4114800" marR="0" rtl="0" algn="l">
              <a:spcBef>
                <a:spcPts val="320"/>
              </a:spcBef>
              <a:spcAft>
                <a:spcPts val="0"/>
              </a:spcAft>
              <a:buClr>
                <a:schemeClr val="dk1"/>
              </a:buClr>
              <a:buSzPts val="1600"/>
              <a:buFont typeface="Arial"/>
              <a:buNone/>
              <a:defRPr b="1" i="0" sz="1600" u="none" cap="none" strike="noStrike">
                <a:solidFill>
                  <a:schemeClr val="dk1"/>
                </a:solidFill>
                <a:latin typeface="Arial"/>
                <a:ea typeface="Arial"/>
                <a:cs typeface="Arial"/>
                <a:sym typeface="Arial"/>
              </a:defRPr>
            </a:lvl9pPr>
          </a:lstStyle>
          <a:p/>
        </p:txBody>
      </p:sp>
      <p:sp>
        <p:nvSpPr>
          <p:cNvPr id="74" name="Shape 74"/>
          <p:cNvSpPr txBox="1"/>
          <p:nvPr>
            <p:ph idx="4" type="body"/>
          </p:nvPr>
        </p:nvSpPr>
        <p:spPr>
          <a:xfrm>
            <a:off x="4645025" y="2174875"/>
            <a:ext cx="4041775" cy="3951288"/>
          </a:xfrm>
          <a:prstGeom prst="rect">
            <a:avLst/>
          </a:prstGeom>
          <a:noFill/>
          <a:ln>
            <a:noFill/>
          </a:ln>
        </p:spPr>
        <p:txBody>
          <a:bodyPr anchorCtr="0" anchor="t" bIns="91425" lIns="91425" spcFirstLastPara="1" rIns="91425" wrap="square" tIns="91425"/>
          <a:lstStyle>
            <a:lvl1pPr indent="-381000" lvl="0" marL="457200" marR="0" rtl="0" algn="l">
              <a:spcBef>
                <a:spcPts val="480"/>
              </a:spcBef>
              <a:spcAft>
                <a:spcPts val="0"/>
              </a:spcAft>
              <a:buClr>
                <a:schemeClr val="dk1"/>
              </a:buClr>
              <a:buSzPts val="2400"/>
              <a:buFont typeface="Arial"/>
              <a:buChar char="•"/>
              <a:defRPr sz="2400">
                <a:solidFill>
                  <a:schemeClr val="dk1"/>
                </a:solidFill>
                <a:latin typeface="Arial"/>
                <a:ea typeface="Arial"/>
                <a:cs typeface="Arial"/>
                <a:sym typeface="Arial"/>
              </a:defRPr>
            </a:lvl1pPr>
            <a:lvl2pPr indent="-355600" lvl="1" marL="914400"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2pPr>
            <a:lvl3pPr indent="-342900" lvl="2" marL="1371600" marR="0" rtl="0" algn="l">
              <a:spcBef>
                <a:spcPts val="36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3pPr>
            <a:lvl4pPr indent="-330200" lvl="3" marL="1828800" marR="0" rtl="0" algn="l">
              <a:spcBef>
                <a:spcPts val="320"/>
              </a:spcBef>
              <a:spcAft>
                <a:spcPts val="0"/>
              </a:spcAft>
              <a:buClr>
                <a:schemeClr val="dk1"/>
              </a:buClr>
              <a:buSzPts val="1600"/>
              <a:buFont typeface="Arial"/>
              <a:buChar char="–"/>
              <a:defRPr b="0" i="0" sz="1600" u="none" cap="none" strike="noStrike">
                <a:solidFill>
                  <a:schemeClr val="dk1"/>
                </a:solidFill>
                <a:latin typeface="Arial"/>
                <a:ea typeface="Arial"/>
                <a:cs typeface="Arial"/>
                <a:sym typeface="Arial"/>
              </a:defRPr>
            </a:lvl4pPr>
            <a:lvl5pPr indent="-330200" lvl="4" marL="2286000" marR="0" rtl="0" algn="l">
              <a:spcBef>
                <a:spcPts val="320"/>
              </a:spcBef>
              <a:spcAft>
                <a:spcPts val="0"/>
              </a:spcAft>
              <a:buClr>
                <a:schemeClr val="dk1"/>
              </a:buClr>
              <a:buSzPts val="1600"/>
              <a:buFont typeface="Arial"/>
              <a:buChar char="»"/>
              <a:defRPr b="0" i="0" sz="1600" u="none" cap="none" strike="noStrike">
                <a:solidFill>
                  <a:schemeClr val="dk1"/>
                </a:solidFill>
                <a:latin typeface="Arial"/>
                <a:ea typeface="Arial"/>
                <a:cs typeface="Arial"/>
                <a:sym typeface="Arial"/>
              </a:defRPr>
            </a:lvl5pPr>
            <a:lvl6pPr indent="-330200" lvl="5" marL="2743200" marR="0" rtl="0" algn="l">
              <a:spcBef>
                <a:spcPts val="320"/>
              </a:spcBef>
              <a:spcAft>
                <a:spcPts val="0"/>
              </a:spcAft>
              <a:buClr>
                <a:schemeClr val="dk1"/>
              </a:buClr>
              <a:buSzPts val="1600"/>
              <a:buFont typeface="Arial"/>
              <a:buChar char="»"/>
              <a:defRPr b="0" i="0" sz="1600" u="none" cap="none" strike="noStrike">
                <a:solidFill>
                  <a:schemeClr val="dk1"/>
                </a:solidFill>
                <a:latin typeface="Arial"/>
                <a:ea typeface="Arial"/>
                <a:cs typeface="Arial"/>
                <a:sym typeface="Arial"/>
              </a:defRPr>
            </a:lvl6pPr>
            <a:lvl7pPr indent="-330200" lvl="6" marL="3200400" marR="0" rtl="0" algn="l">
              <a:spcBef>
                <a:spcPts val="320"/>
              </a:spcBef>
              <a:spcAft>
                <a:spcPts val="0"/>
              </a:spcAft>
              <a:buClr>
                <a:schemeClr val="dk1"/>
              </a:buClr>
              <a:buSzPts val="1600"/>
              <a:buFont typeface="Arial"/>
              <a:buChar char="»"/>
              <a:defRPr b="0" i="0" sz="1600" u="none" cap="none" strike="noStrike">
                <a:solidFill>
                  <a:schemeClr val="dk1"/>
                </a:solidFill>
                <a:latin typeface="Arial"/>
                <a:ea typeface="Arial"/>
                <a:cs typeface="Arial"/>
                <a:sym typeface="Arial"/>
              </a:defRPr>
            </a:lvl7pPr>
            <a:lvl8pPr indent="-330200" lvl="7" marL="3657600" marR="0" rtl="0" algn="l">
              <a:spcBef>
                <a:spcPts val="320"/>
              </a:spcBef>
              <a:spcAft>
                <a:spcPts val="0"/>
              </a:spcAft>
              <a:buClr>
                <a:schemeClr val="dk1"/>
              </a:buClr>
              <a:buSzPts val="1600"/>
              <a:buFont typeface="Arial"/>
              <a:buChar char="»"/>
              <a:defRPr b="0" i="0" sz="1600" u="none" cap="none" strike="noStrike">
                <a:solidFill>
                  <a:schemeClr val="dk1"/>
                </a:solidFill>
                <a:latin typeface="Arial"/>
                <a:ea typeface="Arial"/>
                <a:cs typeface="Arial"/>
                <a:sym typeface="Arial"/>
              </a:defRPr>
            </a:lvl8pPr>
            <a:lvl9pPr indent="-330200" lvl="8" marL="4114800" marR="0" rtl="0" algn="l">
              <a:spcBef>
                <a:spcPts val="320"/>
              </a:spcBef>
              <a:spcAft>
                <a:spcPts val="0"/>
              </a:spcAft>
              <a:buClr>
                <a:schemeClr val="dk1"/>
              </a:buClr>
              <a:buSzPts val="1600"/>
              <a:buFont typeface="Arial"/>
              <a:buChar char="»"/>
              <a:defRPr b="0" i="0" sz="1600" u="none" cap="none" strike="noStrike">
                <a:solidFill>
                  <a:schemeClr val="dk1"/>
                </a:solidFill>
                <a:latin typeface="Arial"/>
                <a:ea typeface="Arial"/>
                <a:cs typeface="Arial"/>
                <a:sym typeface="Arial"/>
              </a:defRPr>
            </a:lvl9pPr>
          </a:lstStyle>
          <a:p/>
        </p:txBody>
      </p:sp>
      <p:sp>
        <p:nvSpPr>
          <p:cNvPr id="75" name="Shape 75"/>
          <p:cNvSpPr txBox="1"/>
          <p:nvPr>
            <p:ph idx="10" type="dt"/>
          </p:nvPr>
        </p:nvSpPr>
        <p:spPr>
          <a:xfrm>
            <a:off x="457200" y="6245225"/>
            <a:ext cx="2133600" cy="476250"/>
          </a:xfrm>
          <a:prstGeom prst="rect">
            <a:avLst/>
          </a:prstGeom>
          <a:noFill/>
          <a:ln>
            <a:noFill/>
          </a:ln>
        </p:spPr>
        <p:txBody>
          <a:bodyPr anchorCtr="0" anchor="t" bIns="91425" lIns="91425" spcFirstLastPara="1" rIns="91425" wrap="square" tIns="91425"/>
          <a:lstStyle>
            <a:lvl1pPr lvl="0"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1pPr>
            <a:lvl2pPr lvl="1"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76" name="Shape 76"/>
          <p:cNvSpPr txBox="1"/>
          <p:nvPr>
            <p:ph idx="11" type="ftr"/>
          </p:nvPr>
        </p:nvSpPr>
        <p:spPr>
          <a:xfrm>
            <a:off x="3124200" y="6245225"/>
            <a:ext cx="2895600" cy="476250"/>
          </a:xfrm>
          <a:prstGeom prst="rect">
            <a:avLst/>
          </a:prstGeom>
          <a:noFill/>
          <a:ln>
            <a:noFill/>
          </a:ln>
        </p:spPr>
        <p:txBody>
          <a:bodyPr anchorCtr="0" anchor="t" bIns="91425" lIns="91425" spcFirstLastPara="1" rIns="91425" wrap="square" tIns="91425"/>
          <a:lstStyle>
            <a:lvl1pPr lvl="0"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1pPr>
            <a:lvl2pPr lvl="1"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77" name="Shape 77"/>
          <p:cNvSpPr txBox="1"/>
          <p:nvPr>
            <p:ph idx="12" type="sldNum"/>
          </p:nvPr>
        </p:nvSpPr>
        <p:spPr>
          <a:xfrm>
            <a:off x="6553200" y="6245225"/>
            <a:ext cx="2133600" cy="476250"/>
          </a:xfrm>
          <a:prstGeom prst="rect">
            <a:avLst/>
          </a:prstGeom>
          <a:noFill/>
          <a:ln>
            <a:noFill/>
          </a:ln>
        </p:spPr>
        <p:txBody>
          <a:bodyPr anchorCtr="0" anchor="t" bIns="45700" lIns="91425" spcFirstLastPara="1" rIns="91425" wrap="square" tIns="45700">
            <a:noAutofit/>
          </a:bodyPr>
          <a:lstStyle>
            <a:lvl1pPr indent="0" lvl="0" marL="0" marR="0" rtl="0" algn="r">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1pPr>
            <a:lvl2pPr indent="0" lvl="1" marL="0" marR="0" rtl="0" algn="r">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2pPr>
            <a:lvl3pPr indent="0" lvl="2" marL="0" marR="0" rtl="0" algn="r">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3pPr>
            <a:lvl4pPr indent="0" lvl="3" marL="0" marR="0" rtl="0" algn="r">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4pPr>
            <a:lvl5pPr indent="0" lvl="4" marL="0" marR="0" rtl="0" algn="r">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5pPr>
            <a:lvl6pPr indent="0" lvl="5" marL="0" marR="0" rtl="0" algn="r">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6pPr>
            <a:lvl7pPr indent="0" lvl="6" marL="0" marR="0" rtl="0" algn="r">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7pPr>
            <a:lvl8pPr indent="0" lvl="7" marL="0" marR="0" rtl="0" algn="r">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8pPr>
            <a:lvl9pPr indent="0" lvl="8" marL="0" marR="0" rtl="0" algn="r">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9pPr>
          </a:lstStyle>
          <a:p>
            <a:pPr indent="0" lvl="0" marL="0">
              <a:spcBef>
                <a:spcPts val="0"/>
              </a:spcBef>
              <a:spcAft>
                <a:spcPts val="0"/>
              </a:spcAft>
              <a:buNone/>
            </a:pPr>
            <a:fld id="{00000000-1234-1234-1234-123412341234}" type="slidenum">
              <a:rPr lang="en-US"/>
              <a:t>‹#›</a:t>
            </a:fld>
            <a:endParaRPr/>
          </a:p>
        </p:txBody>
      </p:sp>
    </p:spTree>
  </p:cSld>
  <p:clrMapOvr>
    <a:masterClrMapping/>
  </p:clrMapOvr>
  <p:transition>
    <p:fade thruBlk="1"/>
  </p:transition>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spTree>
      <p:nvGrpSpPr>
        <p:cNvPr id="78" name="Shape 78"/>
        <p:cNvGrpSpPr/>
        <p:nvPr/>
      </p:nvGrpSpPr>
      <p:grpSpPr>
        <a:xfrm>
          <a:off x="0" y="0"/>
          <a:ext cx="0" cy="0"/>
          <a:chOff x="0" y="0"/>
          <a:chExt cx="0" cy="0"/>
        </a:xfrm>
      </p:grpSpPr>
      <p:sp>
        <p:nvSpPr>
          <p:cNvPr id="79" name="Shape 79"/>
          <p:cNvSpPr txBox="1"/>
          <p:nvPr>
            <p:ph type="title"/>
          </p:nvPr>
        </p:nvSpPr>
        <p:spPr>
          <a:xfrm>
            <a:off x="722313" y="4406900"/>
            <a:ext cx="7772400" cy="1362075"/>
          </a:xfrm>
          <a:prstGeom prst="rect">
            <a:avLst/>
          </a:prstGeom>
          <a:noFill/>
          <a:ln>
            <a:noFill/>
          </a:ln>
        </p:spPr>
        <p:txBody>
          <a:bodyPr anchorCtr="0" anchor="t" bIns="91425" lIns="91425" spcFirstLastPara="1" rIns="91425" wrap="square" tIns="91425"/>
          <a:lstStyle>
            <a:lvl1pPr lvl="0" marR="0" rtl="0" algn="l">
              <a:spcBef>
                <a:spcPts val="0"/>
              </a:spcBef>
              <a:spcAft>
                <a:spcPts val="0"/>
              </a:spcAft>
              <a:buSzPts val="1400"/>
              <a:buNone/>
              <a:defRPr b="1" i="0" sz="4000" u="none" cap="none" strike="noStrike">
                <a:solidFill>
                  <a:schemeClr val="dk2"/>
                </a:solidFill>
                <a:latin typeface="Arial"/>
                <a:ea typeface="Arial"/>
                <a:cs typeface="Arial"/>
                <a:sym typeface="Arial"/>
              </a:defRPr>
            </a:lvl1pPr>
            <a:lvl2pPr lvl="1" marR="0" rtl="0" algn="ctr">
              <a:spcBef>
                <a:spcPts val="0"/>
              </a:spcBef>
              <a:spcAft>
                <a:spcPts val="0"/>
              </a:spcAft>
              <a:buSzPts val="1400"/>
              <a:buNone/>
              <a:defRPr b="0" i="0" sz="4400" u="none" cap="none" strike="noStrike">
                <a:solidFill>
                  <a:schemeClr val="dk2"/>
                </a:solidFill>
                <a:latin typeface="Arial"/>
                <a:ea typeface="Arial"/>
                <a:cs typeface="Arial"/>
                <a:sym typeface="Arial"/>
              </a:defRPr>
            </a:lvl2pPr>
            <a:lvl3pPr lvl="2" marR="0" rtl="0" algn="ctr">
              <a:spcBef>
                <a:spcPts val="0"/>
              </a:spcBef>
              <a:spcAft>
                <a:spcPts val="0"/>
              </a:spcAft>
              <a:buSzPts val="1400"/>
              <a:buNone/>
              <a:defRPr b="0" i="0" sz="4400" u="none" cap="none" strike="noStrike">
                <a:solidFill>
                  <a:schemeClr val="dk2"/>
                </a:solidFill>
                <a:latin typeface="Arial"/>
                <a:ea typeface="Arial"/>
                <a:cs typeface="Arial"/>
                <a:sym typeface="Arial"/>
              </a:defRPr>
            </a:lvl3pPr>
            <a:lvl4pPr lvl="3" marR="0" rtl="0" algn="ctr">
              <a:spcBef>
                <a:spcPts val="0"/>
              </a:spcBef>
              <a:spcAft>
                <a:spcPts val="0"/>
              </a:spcAft>
              <a:buSzPts val="1400"/>
              <a:buNone/>
              <a:defRPr b="0" i="0" sz="4400" u="none" cap="none" strike="noStrike">
                <a:solidFill>
                  <a:schemeClr val="dk2"/>
                </a:solidFill>
                <a:latin typeface="Arial"/>
                <a:ea typeface="Arial"/>
                <a:cs typeface="Arial"/>
                <a:sym typeface="Arial"/>
              </a:defRPr>
            </a:lvl4pPr>
            <a:lvl5pPr lvl="4" marR="0" rtl="0" algn="ctr">
              <a:spcBef>
                <a:spcPts val="0"/>
              </a:spcBef>
              <a:spcAft>
                <a:spcPts val="0"/>
              </a:spcAft>
              <a:buSzPts val="1400"/>
              <a:buNone/>
              <a:defRPr b="0" i="0" sz="4400" u="none" cap="none" strike="noStrike">
                <a:solidFill>
                  <a:schemeClr val="dk2"/>
                </a:solidFill>
                <a:latin typeface="Arial"/>
                <a:ea typeface="Arial"/>
                <a:cs typeface="Arial"/>
                <a:sym typeface="Arial"/>
              </a:defRPr>
            </a:lvl5pPr>
            <a:lvl6pPr lvl="5" marR="0" rtl="0" algn="ctr">
              <a:spcBef>
                <a:spcPts val="0"/>
              </a:spcBef>
              <a:spcAft>
                <a:spcPts val="0"/>
              </a:spcAft>
              <a:buSzPts val="1400"/>
              <a:buNone/>
              <a:defRPr b="0" i="0" sz="4400" u="none" cap="none" strike="noStrike">
                <a:solidFill>
                  <a:schemeClr val="dk2"/>
                </a:solidFill>
                <a:latin typeface="Arial"/>
                <a:ea typeface="Arial"/>
                <a:cs typeface="Arial"/>
                <a:sym typeface="Arial"/>
              </a:defRPr>
            </a:lvl6pPr>
            <a:lvl7pPr lvl="6" marR="0" rtl="0" algn="ctr">
              <a:spcBef>
                <a:spcPts val="0"/>
              </a:spcBef>
              <a:spcAft>
                <a:spcPts val="0"/>
              </a:spcAft>
              <a:buSzPts val="1400"/>
              <a:buNone/>
              <a:defRPr b="0" i="0" sz="4400" u="none" cap="none" strike="noStrike">
                <a:solidFill>
                  <a:schemeClr val="dk2"/>
                </a:solidFill>
                <a:latin typeface="Arial"/>
                <a:ea typeface="Arial"/>
                <a:cs typeface="Arial"/>
                <a:sym typeface="Arial"/>
              </a:defRPr>
            </a:lvl7pPr>
            <a:lvl8pPr lvl="7" marR="0" rtl="0" algn="ctr">
              <a:spcBef>
                <a:spcPts val="0"/>
              </a:spcBef>
              <a:spcAft>
                <a:spcPts val="0"/>
              </a:spcAft>
              <a:buSzPts val="1400"/>
              <a:buNone/>
              <a:defRPr b="0" i="0" sz="4400" u="none" cap="none" strike="noStrike">
                <a:solidFill>
                  <a:schemeClr val="dk2"/>
                </a:solidFill>
                <a:latin typeface="Arial"/>
                <a:ea typeface="Arial"/>
                <a:cs typeface="Arial"/>
                <a:sym typeface="Arial"/>
              </a:defRPr>
            </a:lvl8pPr>
            <a:lvl9pPr lvl="8" marR="0" rtl="0" algn="ctr">
              <a:spcBef>
                <a:spcPts val="0"/>
              </a:spcBef>
              <a:spcAft>
                <a:spcPts val="0"/>
              </a:spcAft>
              <a:buSzPts val="1400"/>
              <a:buNone/>
              <a:defRPr b="0" i="0" sz="4400" u="none" cap="none" strike="noStrike">
                <a:solidFill>
                  <a:schemeClr val="dk2"/>
                </a:solidFill>
                <a:latin typeface="Arial"/>
                <a:ea typeface="Arial"/>
                <a:cs typeface="Arial"/>
                <a:sym typeface="Arial"/>
              </a:defRPr>
            </a:lvl9pPr>
          </a:lstStyle>
          <a:p/>
        </p:txBody>
      </p:sp>
      <p:sp>
        <p:nvSpPr>
          <p:cNvPr id="80" name="Shape 80"/>
          <p:cNvSpPr txBox="1"/>
          <p:nvPr>
            <p:ph idx="1" type="body"/>
          </p:nvPr>
        </p:nvSpPr>
        <p:spPr>
          <a:xfrm>
            <a:off x="722313" y="2906713"/>
            <a:ext cx="7772400" cy="1500187"/>
          </a:xfrm>
          <a:prstGeom prst="rect">
            <a:avLst/>
          </a:prstGeom>
          <a:noFill/>
          <a:ln>
            <a:noFill/>
          </a:ln>
        </p:spPr>
        <p:txBody>
          <a:bodyPr anchorCtr="0" anchor="b" bIns="91425" lIns="91425" spcFirstLastPara="1" rIns="91425" wrap="square" tIns="91425"/>
          <a:lstStyle>
            <a:lvl1pPr indent="-228600" lvl="0" marL="457200" marR="0" rtl="0" algn="l">
              <a:spcBef>
                <a:spcPts val="400"/>
              </a:spcBef>
              <a:spcAft>
                <a:spcPts val="0"/>
              </a:spcAft>
              <a:buClr>
                <a:schemeClr val="dk1"/>
              </a:buClr>
              <a:buSzPts val="2000"/>
              <a:buFont typeface="Arial"/>
              <a:buNone/>
              <a:defRPr sz="2000">
                <a:solidFill>
                  <a:schemeClr val="dk1"/>
                </a:solidFill>
                <a:latin typeface="Arial"/>
                <a:ea typeface="Arial"/>
                <a:cs typeface="Arial"/>
                <a:sym typeface="Arial"/>
              </a:defRPr>
            </a:lvl1pPr>
            <a:lvl2pPr indent="-228600" lvl="1" marL="914400" marR="0" rtl="0" algn="l">
              <a:spcBef>
                <a:spcPts val="360"/>
              </a:spcBef>
              <a:spcAft>
                <a:spcPts val="0"/>
              </a:spcAft>
              <a:buClr>
                <a:schemeClr val="dk1"/>
              </a:buClr>
              <a:buSzPts val="1800"/>
              <a:buFont typeface="Arial"/>
              <a:buNone/>
              <a:defRPr b="0" i="0" sz="1800" u="none" cap="none" strike="noStrike">
                <a:solidFill>
                  <a:schemeClr val="dk1"/>
                </a:solidFill>
                <a:latin typeface="Arial"/>
                <a:ea typeface="Arial"/>
                <a:cs typeface="Arial"/>
                <a:sym typeface="Arial"/>
              </a:defRPr>
            </a:lvl2pPr>
            <a:lvl3pPr indent="-228600" lvl="2" marL="1371600" marR="0" rtl="0" algn="l">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3pPr>
            <a:lvl4pPr indent="-228600" lvl="3" marL="1828800" marR="0" rtl="0" algn="l">
              <a:spcBef>
                <a:spcPts val="28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4pPr>
            <a:lvl5pPr indent="-228600" lvl="4" marL="2286000" marR="0" rtl="0" algn="l">
              <a:spcBef>
                <a:spcPts val="28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5pPr>
            <a:lvl6pPr indent="-228600" lvl="5" marL="2743200" marR="0" rtl="0" algn="l">
              <a:spcBef>
                <a:spcPts val="28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6pPr>
            <a:lvl7pPr indent="-228600" lvl="6" marL="3200400" marR="0" rtl="0" algn="l">
              <a:spcBef>
                <a:spcPts val="28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7pPr>
            <a:lvl8pPr indent="-228600" lvl="7" marL="3657600" marR="0" rtl="0" algn="l">
              <a:spcBef>
                <a:spcPts val="28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8pPr>
            <a:lvl9pPr indent="-228600" lvl="8" marL="4114800" marR="0" rtl="0" algn="l">
              <a:spcBef>
                <a:spcPts val="28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9pPr>
          </a:lstStyle>
          <a:p/>
        </p:txBody>
      </p:sp>
      <p:sp>
        <p:nvSpPr>
          <p:cNvPr id="81" name="Shape 81"/>
          <p:cNvSpPr txBox="1"/>
          <p:nvPr>
            <p:ph idx="10" type="dt"/>
          </p:nvPr>
        </p:nvSpPr>
        <p:spPr>
          <a:xfrm>
            <a:off x="457200" y="6245225"/>
            <a:ext cx="2133600" cy="476250"/>
          </a:xfrm>
          <a:prstGeom prst="rect">
            <a:avLst/>
          </a:prstGeom>
          <a:noFill/>
          <a:ln>
            <a:noFill/>
          </a:ln>
        </p:spPr>
        <p:txBody>
          <a:bodyPr anchorCtr="0" anchor="t" bIns="91425" lIns="91425" spcFirstLastPara="1" rIns="91425" wrap="square" tIns="91425"/>
          <a:lstStyle>
            <a:lvl1pPr lvl="0"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1pPr>
            <a:lvl2pPr lvl="1"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82" name="Shape 82"/>
          <p:cNvSpPr txBox="1"/>
          <p:nvPr>
            <p:ph idx="11" type="ftr"/>
          </p:nvPr>
        </p:nvSpPr>
        <p:spPr>
          <a:xfrm>
            <a:off x="3124200" y="6245225"/>
            <a:ext cx="2895600" cy="476250"/>
          </a:xfrm>
          <a:prstGeom prst="rect">
            <a:avLst/>
          </a:prstGeom>
          <a:noFill/>
          <a:ln>
            <a:noFill/>
          </a:ln>
        </p:spPr>
        <p:txBody>
          <a:bodyPr anchorCtr="0" anchor="t" bIns="91425" lIns="91425" spcFirstLastPara="1" rIns="91425" wrap="square" tIns="91425"/>
          <a:lstStyle>
            <a:lvl1pPr lvl="0"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1pPr>
            <a:lvl2pPr lvl="1"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83" name="Shape 83"/>
          <p:cNvSpPr txBox="1"/>
          <p:nvPr>
            <p:ph idx="12" type="sldNum"/>
          </p:nvPr>
        </p:nvSpPr>
        <p:spPr>
          <a:xfrm>
            <a:off x="6553200" y="6245225"/>
            <a:ext cx="2133600" cy="476250"/>
          </a:xfrm>
          <a:prstGeom prst="rect">
            <a:avLst/>
          </a:prstGeom>
          <a:noFill/>
          <a:ln>
            <a:noFill/>
          </a:ln>
        </p:spPr>
        <p:txBody>
          <a:bodyPr anchorCtr="0" anchor="t" bIns="45700" lIns="91425" spcFirstLastPara="1" rIns="91425" wrap="square" tIns="45700">
            <a:noAutofit/>
          </a:bodyPr>
          <a:lstStyle>
            <a:lvl1pPr indent="0" lvl="0" marL="0" marR="0" rtl="0" algn="r">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1pPr>
            <a:lvl2pPr indent="0" lvl="1" marL="0" marR="0" rtl="0" algn="r">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2pPr>
            <a:lvl3pPr indent="0" lvl="2" marL="0" marR="0" rtl="0" algn="r">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3pPr>
            <a:lvl4pPr indent="0" lvl="3" marL="0" marR="0" rtl="0" algn="r">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4pPr>
            <a:lvl5pPr indent="0" lvl="4" marL="0" marR="0" rtl="0" algn="r">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5pPr>
            <a:lvl6pPr indent="0" lvl="5" marL="0" marR="0" rtl="0" algn="r">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6pPr>
            <a:lvl7pPr indent="0" lvl="6" marL="0" marR="0" rtl="0" algn="r">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7pPr>
            <a:lvl8pPr indent="0" lvl="7" marL="0" marR="0" rtl="0" algn="r">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8pPr>
            <a:lvl9pPr indent="0" lvl="8" marL="0" marR="0" rtl="0" algn="r">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9pPr>
          </a:lstStyle>
          <a:p>
            <a:pPr indent="0" lvl="0" marL="0">
              <a:spcBef>
                <a:spcPts val="0"/>
              </a:spcBef>
              <a:spcAft>
                <a:spcPts val="0"/>
              </a:spcAft>
              <a:buNone/>
            </a:pPr>
            <a:fld id="{00000000-1234-1234-1234-123412341234}" type="slidenum">
              <a:rPr lang="en-US"/>
              <a:t>‹#›</a:t>
            </a:fld>
            <a:endParaRPr/>
          </a:p>
        </p:txBody>
      </p:sp>
    </p:spTree>
  </p:cSld>
  <p:clrMapOvr>
    <a:masterClrMapping/>
  </p:clrMapOvr>
  <p:transition>
    <p:fade thruBlk="1"/>
  </p:transition>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spTree>
      <p:nvGrpSpPr>
        <p:cNvPr id="88" name="Shape 88"/>
        <p:cNvGrpSpPr/>
        <p:nvPr/>
      </p:nvGrpSpPr>
      <p:grpSpPr>
        <a:xfrm>
          <a:off x="0" y="0"/>
          <a:ext cx="0" cy="0"/>
          <a:chOff x="0" y="0"/>
          <a:chExt cx="0" cy="0"/>
        </a:xfrm>
      </p:grpSpPr>
      <p:sp>
        <p:nvSpPr>
          <p:cNvPr id="89" name="Shape 89"/>
          <p:cNvSpPr txBox="1"/>
          <p:nvPr>
            <p:ph type="ctrTitle"/>
          </p:nvPr>
        </p:nvSpPr>
        <p:spPr>
          <a:xfrm>
            <a:off x="311708" y="992767"/>
            <a:ext cx="8520600" cy="2736900"/>
          </a:xfrm>
          <a:prstGeom prst="rect">
            <a:avLst/>
          </a:prstGeom>
        </p:spPr>
        <p:txBody>
          <a:bodyPr anchorCtr="0" anchor="b" bIns="91425" lIns="91425" spcFirstLastPara="1" rIns="91425" wrap="square" tIns="91425"/>
          <a:lstStyle>
            <a:lvl1pPr lvl="0" rtl="0" algn="ctr">
              <a:spcBef>
                <a:spcPts val="0"/>
              </a:spcBef>
              <a:spcAft>
                <a:spcPts val="0"/>
              </a:spcAft>
              <a:buSzPts val="5200"/>
              <a:buNone/>
              <a:defRPr sz="5200"/>
            </a:lvl1pPr>
            <a:lvl2pPr lvl="1" rtl="0" algn="ctr">
              <a:spcBef>
                <a:spcPts val="0"/>
              </a:spcBef>
              <a:spcAft>
                <a:spcPts val="0"/>
              </a:spcAft>
              <a:buSzPts val="5200"/>
              <a:buNone/>
              <a:defRPr sz="5200"/>
            </a:lvl2pPr>
            <a:lvl3pPr lvl="2" rtl="0" algn="ctr">
              <a:spcBef>
                <a:spcPts val="0"/>
              </a:spcBef>
              <a:spcAft>
                <a:spcPts val="0"/>
              </a:spcAft>
              <a:buSzPts val="5200"/>
              <a:buNone/>
              <a:defRPr sz="5200"/>
            </a:lvl3pPr>
            <a:lvl4pPr lvl="3" rtl="0" algn="ctr">
              <a:spcBef>
                <a:spcPts val="0"/>
              </a:spcBef>
              <a:spcAft>
                <a:spcPts val="0"/>
              </a:spcAft>
              <a:buSzPts val="5200"/>
              <a:buNone/>
              <a:defRPr sz="5200"/>
            </a:lvl4pPr>
            <a:lvl5pPr lvl="4" rtl="0" algn="ctr">
              <a:spcBef>
                <a:spcPts val="0"/>
              </a:spcBef>
              <a:spcAft>
                <a:spcPts val="0"/>
              </a:spcAft>
              <a:buSzPts val="5200"/>
              <a:buNone/>
              <a:defRPr sz="5200"/>
            </a:lvl5pPr>
            <a:lvl6pPr lvl="5" rtl="0" algn="ctr">
              <a:spcBef>
                <a:spcPts val="0"/>
              </a:spcBef>
              <a:spcAft>
                <a:spcPts val="0"/>
              </a:spcAft>
              <a:buSzPts val="5200"/>
              <a:buNone/>
              <a:defRPr sz="5200"/>
            </a:lvl6pPr>
            <a:lvl7pPr lvl="6" rtl="0" algn="ctr">
              <a:spcBef>
                <a:spcPts val="0"/>
              </a:spcBef>
              <a:spcAft>
                <a:spcPts val="0"/>
              </a:spcAft>
              <a:buSzPts val="5200"/>
              <a:buNone/>
              <a:defRPr sz="5200"/>
            </a:lvl7pPr>
            <a:lvl8pPr lvl="7" rtl="0" algn="ctr">
              <a:spcBef>
                <a:spcPts val="0"/>
              </a:spcBef>
              <a:spcAft>
                <a:spcPts val="0"/>
              </a:spcAft>
              <a:buSzPts val="5200"/>
              <a:buNone/>
              <a:defRPr sz="5200"/>
            </a:lvl8pPr>
            <a:lvl9pPr lvl="8" rtl="0" algn="ctr">
              <a:spcBef>
                <a:spcPts val="0"/>
              </a:spcBef>
              <a:spcAft>
                <a:spcPts val="0"/>
              </a:spcAft>
              <a:buSzPts val="5200"/>
              <a:buNone/>
              <a:defRPr sz="5200"/>
            </a:lvl9pPr>
          </a:lstStyle>
          <a:p/>
        </p:txBody>
      </p:sp>
      <p:sp>
        <p:nvSpPr>
          <p:cNvPr id="90" name="Shape 90"/>
          <p:cNvSpPr txBox="1"/>
          <p:nvPr>
            <p:ph idx="1" type="subTitle"/>
          </p:nvPr>
        </p:nvSpPr>
        <p:spPr>
          <a:xfrm>
            <a:off x="311700" y="3778833"/>
            <a:ext cx="8520600" cy="1056900"/>
          </a:xfrm>
          <a:prstGeom prst="rect">
            <a:avLst/>
          </a:prstGeom>
        </p:spPr>
        <p:txBody>
          <a:bodyPr anchorCtr="0" anchor="t" bIns="91425" lIns="91425" spcFirstLastPara="1" rIns="91425" wrap="square" tIns="91425"/>
          <a:lstStyle>
            <a:lvl1pPr lvl="0" rtl="0" algn="ctr">
              <a:lnSpc>
                <a:spcPct val="100000"/>
              </a:lnSpc>
              <a:spcBef>
                <a:spcPts val="0"/>
              </a:spcBef>
              <a:spcAft>
                <a:spcPts val="0"/>
              </a:spcAft>
              <a:buSzPts val="2800"/>
              <a:buNone/>
              <a:defRPr sz="2800"/>
            </a:lvl1pPr>
            <a:lvl2pPr lvl="1" rtl="0" algn="ctr">
              <a:lnSpc>
                <a:spcPct val="100000"/>
              </a:lnSpc>
              <a:spcBef>
                <a:spcPts val="0"/>
              </a:spcBef>
              <a:spcAft>
                <a:spcPts val="0"/>
              </a:spcAft>
              <a:buSzPts val="2800"/>
              <a:buNone/>
              <a:defRPr sz="2800"/>
            </a:lvl2pPr>
            <a:lvl3pPr lvl="2" rtl="0" algn="ctr">
              <a:lnSpc>
                <a:spcPct val="100000"/>
              </a:lnSpc>
              <a:spcBef>
                <a:spcPts val="0"/>
              </a:spcBef>
              <a:spcAft>
                <a:spcPts val="0"/>
              </a:spcAft>
              <a:buSzPts val="2800"/>
              <a:buNone/>
              <a:defRPr sz="2800"/>
            </a:lvl3pPr>
            <a:lvl4pPr lvl="3" rtl="0" algn="ctr">
              <a:lnSpc>
                <a:spcPct val="100000"/>
              </a:lnSpc>
              <a:spcBef>
                <a:spcPts val="0"/>
              </a:spcBef>
              <a:spcAft>
                <a:spcPts val="0"/>
              </a:spcAft>
              <a:buSzPts val="2800"/>
              <a:buNone/>
              <a:defRPr sz="2800"/>
            </a:lvl4pPr>
            <a:lvl5pPr lvl="4" rtl="0" algn="ctr">
              <a:lnSpc>
                <a:spcPct val="100000"/>
              </a:lnSpc>
              <a:spcBef>
                <a:spcPts val="0"/>
              </a:spcBef>
              <a:spcAft>
                <a:spcPts val="0"/>
              </a:spcAft>
              <a:buSzPts val="2800"/>
              <a:buNone/>
              <a:defRPr sz="2800"/>
            </a:lvl5pPr>
            <a:lvl6pPr lvl="5" rtl="0" algn="ctr">
              <a:lnSpc>
                <a:spcPct val="100000"/>
              </a:lnSpc>
              <a:spcBef>
                <a:spcPts val="0"/>
              </a:spcBef>
              <a:spcAft>
                <a:spcPts val="0"/>
              </a:spcAft>
              <a:buSzPts val="2800"/>
              <a:buNone/>
              <a:defRPr sz="2800"/>
            </a:lvl6pPr>
            <a:lvl7pPr lvl="6" rtl="0" algn="ctr">
              <a:lnSpc>
                <a:spcPct val="100000"/>
              </a:lnSpc>
              <a:spcBef>
                <a:spcPts val="0"/>
              </a:spcBef>
              <a:spcAft>
                <a:spcPts val="0"/>
              </a:spcAft>
              <a:buSzPts val="2800"/>
              <a:buNone/>
              <a:defRPr sz="2800"/>
            </a:lvl7pPr>
            <a:lvl8pPr lvl="7" rtl="0" algn="ctr">
              <a:lnSpc>
                <a:spcPct val="100000"/>
              </a:lnSpc>
              <a:spcBef>
                <a:spcPts val="0"/>
              </a:spcBef>
              <a:spcAft>
                <a:spcPts val="0"/>
              </a:spcAft>
              <a:buSzPts val="2800"/>
              <a:buNone/>
              <a:defRPr sz="2800"/>
            </a:lvl8pPr>
            <a:lvl9pPr lvl="8" rtl="0" algn="ctr">
              <a:lnSpc>
                <a:spcPct val="100000"/>
              </a:lnSpc>
              <a:spcBef>
                <a:spcPts val="0"/>
              </a:spcBef>
              <a:spcAft>
                <a:spcPts val="0"/>
              </a:spcAft>
              <a:buSzPts val="2800"/>
              <a:buNone/>
              <a:defRPr sz="2800"/>
            </a:lvl9pPr>
          </a:lstStyle>
          <a:p/>
        </p:txBody>
      </p:sp>
      <p:sp>
        <p:nvSpPr>
          <p:cNvPr id="91" name="Shape 91"/>
          <p:cNvSpPr txBox="1"/>
          <p:nvPr>
            <p:ph idx="12" type="sldNum"/>
          </p:nvPr>
        </p:nvSpPr>
        <p:spPr>
          <a:xfrm>
            <a:off x="8472458" y="6217622"/>
            <a:ext cx="548700" cy="5247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spTree>
      <p:nvGrpSpPr>
        <p:cNvPr id="92" name="Shape 92"/>
        <p:cNvGrpSpPr/>
        <p:nvPr/>
      </p:nvGrpSpPr>
      <p:grpSpPr>
        <a:xfrm>
          <a:off x="0" y="0"/>
          <a:ext cx="0" cy="0"/>
          <a:chOff x="0" y="0"/>
          <a:chExt cx="0" cy="0"/>
        </a:xfrm>
      </p:grpSpPr>
      <p:sp>
        <p:nvSpPr>
          <p:cNvPr id="93" name="Shape 93"/>
          <p:cNvSpPr txBox="1"/>
          <p:nvPr>
            <p:ph type="title"/>
          </p:nvPr>
        </p:nvSpPr>
        <p:spPr>
          <a:xfrm>
            <a:off x="311700" y="2867800"/>
            <a:ext cx="8520600" cy="1122300"/>
          </a:xfrm>
          <a:prstGeom prst="rect">
            <a:avLst/>
          </a:prstGeom>
        </p:spPr>
        <p:txBody>
          <a:bodyPr anchorCtr="0" anchor="ctr" bIns="91425" lIns="91425" spcFirstLastPara="1" rIns="91425" wrap="square" tIns="91425"/>
          <a:lstStyle>
            <a:lvl1pPr lvl="0" rtl="0" algn="ctr">
              <a:spcBef>
                <a:spcPts val="0"/>
              </a:spcBef>
              <a:spcAft>
                <a:spcPts val="0"/>
              </a:spcAft>
              <a:buSzPts val="3600"/>
              <a:buNone/>
              <a:defRPr sz="3600"/>
            </a:lvl1pPr>
            <a:lvl2pPr lvl="1" rtl="0" algn="ctr">
              <a:spcBef>
                <a:spcPts val="0"/>
              </a:spcBef>
              <a:spcAft>
                <a:spcPts val="0"/>
              </a:spcAft>
              <a:buSzPts val="3600"/>
              <a:buNone/>
              <a:defRPr sz="3600"/>
            </a:lvl2pPr>
            <a:lvl3pPr lvl="2" rtl="0" algn="ctr">
              <a:spcBef>
                <a:spcPts val="0"/>
              </a:spcBef>
              <a:spcAft>
                <a:spcPts val="0"/>
              </a:spcAft>
              <a:buSzPts val="3600"/>
              <a:buNone/>
              <a:defRPr sz="3600"/>
            </a:lvl3pPr>
            <a:lvl4pPr lvl="3" rtl="0" algn="ctr">
              <a:spcBef>
                <a:spcPts val="0"/>
              </a:spcBef>
              <a:spcAft>
                <a:spcPts val="0"/>
              </a:spcAft>
              <a:buSzPts val="3600"/>
              <a:buNone/>
              <a:defRPr sz="3600"/>
            </a:lvl4pPr>
            <a:lvl5pPr lvl="4" rtl="0" algn="ctr">
              <a:spcBef>
                <a:spcPts val="0"/>
              </a:spcBef>
              <a:spcAft>
                <a:spcPts val="0"/>
              </a:spcAft>
              <a:buSzPts val="3600"/>
              <a:buNone/>
              <a:defRPr sz="3600"/>
            </a:lvl5pPr>
            <a:lvl6pPr lvl="5" rtl="0" algn="ctr">
              <a:spcBef>
                <a:spcPts val="0"/>
              </a:spcBef>
              <a:spcAft>
                <a:spcPts val="0"/>
              </a:spcAft>
              <a:buSzPts val="3600"/>
              <a:buNone/>
              <a:defRPr sz="3600"/>
            </a:lvl6pPr>
            <a:lvl7pPr lvl="6" rtl="0" algn="ctr">
              <a:spcBef>
                <a:spcPts val="0"/>
              </a:spcBef>
              <a:spcAft>
                <a:spcPts val="0"/>
              </a:spcAft>
              <a:buSzPts val="3600"/>
              <a:buNone/>
              <a:defRPr sz="3600"/>
            </a:lvl7pPr>
            <a:lvl8pPr lvl="7" rtl="0" algn="ctr">
              <a:spcBef>
                <a:spcPts val="0"/>
              </a:spcBef>
              <a:spcAft>
                <a:spcPts val="0"/>
              </a:spcAft>
              <a:buSzPts val="3600"/>
              <a:buNone/>
              <a:defRPr sz="3600"/>
            </a:lvl8pPr>
            <a:lvl9pPr lvl="8" rtl="0" algn="ctr">
              <a:spcBef>
                <a:spcPts val="0"/>
              </a:spcBef>
              <a:spcAft>
                <a:spcPts val="0"/>
              </a:spcAft>
              <a:buSzPts val="3600"/>
              <a:buNone/>
              <a:defRPr sz="3600"/>
            </a:lvl9pPr>
          </a:lstStyle>
          <a:p/>
        </p:txBody>
      </p:sp>
      <p:sp>
        <p:nvSpPr>
          <p:cNvPr id="94" name="Shape 94"/>
          <p:cNvSpPr txBox="1"/>
          <p:nvPr>
            <p:ph idx="12" type="sldNum"/>
          </p:nvPr>
        </p:nvSpPr>
        <p:spPr>
          <a:xfrm>
            <a:off x="8472458" y="6217622"/>
            <a:ext cx="548700" cy="5247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body" type="tx">
  <p:cSld name="TITLE_AND_BODY">
    <p:spTree>
      <p:nvGrpSpPr>
        <p:cNvPr id="95" name="Shape 95"/>
        <p:cNvGrpSpPr/>
        <p:nvPr/>
      </p:nvGrpSpPr>
      <p:grpSpPr>
        <a:xfrm>
          <a:off x="0" y="0"/>
          <a:ext cx="0" cy="0"/>
          <a:chOff x="0" y="0"/>
          <a:chExt cx="0" cy="0"/>
        </a:xfrm>
      </p:grpSpPr>
      <p:sp>
        <p:nvSpPr>
          <p:cNvPr id="96" name="Shape 96"/>
          <p:cNvSpPr txBox="1"/>
          <p:nvPr>
            <p:ph type="title"/>
          </p:nvPr>
        </p:nvSpPr>
        <p:spPr>
          <a:xfrm>
            <a:off x="311700" y="593367"/>
            <a:ext cx="8520600" cy="763500"/>
          </a:xfrm>
          <a:prstGeom prst="rect">
            <a:avLst/>
          </a:prstGeom>
        </p:spPr>
        <p:txBody>
          <a:bodyPr anchorCtr="0" anchor="t" bIns="91425" lIns="91425" spcFirstLastPara="1" rIns="91425" wrap="square" tIns="91425"/>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97" name="Shape 97"/>
          <p:cNvSpPr txBox="1"/>
          <p:nvPr>
            <p:ph idx="1" type="body"/>
          </p:nvPr>
        </p:nvSpPr>
        <p:spPr>
          <a:xfrm>
            <a:off x="311700" y="1536633"/>
            <a:ext cx="8520600" cy="4555200"/>
          </a:xfrm>
          <a:prstGeom prst="rect">
            <a:avLst/>
          </a:prstGeom>
        </p:spPr>
        <p:txBody>
          <a:bodyPr anchorCtr="0" anchor="t" bIns="91425" lIns="91425" spcFirstLastPara="1" rIns="91425" wrap="square" tIns="91425"/>
          <a:lstStyle>
            <a:lvl1pPr indent="-342900" lvl="0" marL="457200" rtl="0">
              <a:spcBef>
                <a:spcPts val="0"/>
              </a:spcBef>
              <a:spcAft>
                <a:spcPts val="0"/>
              </a:spcAft>
              <a:buSzPts val="1800"/>
              <a:buChar char="●"/>
              <a:defRPr/>
            </a:lvl1pPr>
            <a:lvl2pPr indent="-317500" lvl="1" marL="914400" rtl="0">
              <a:spcBef>
                <a:spcPts val="1600"/>
              </a:spcBef>
              <a:spcAft>
                <a:spcPts val="0"/>
              </a:spcAft>
              <a:buSzPts val="1400"/>
              <a:buChar char="○"/>
              <a:defRPr/>
            </a:lvl2pPr>
            <a:lvl3pPr indent="-317500" lvl="2" marL="1371600" rtl="0">
              <a:spcBef>
                <a:spcPts val="1600"/>
              </a:spcBef>
              <a:spcAft>
                <a:spcPts val="0"/>
              </a:spcAft>
              <a:buSzPts val="1400"/>
              <a:buChar char="■"/>
              <a:defRPr/>
            </a:lvl3pPr>
            <a:lvl4pPr indent="-317500" lvl="3" marL="1828800" rtl="0">
              <a:spcBef>
                <a:spcPts val="1600"/>
              </a:spcBef>
              <a:spcAft>
                <a:spcPts val="0"/>
              </a:spcAft>
              <a:buSzPts val="1400"/>
              <a:buChar char="●"/>
              <a:defRPr/>
            </a:lvl4pPr>
            <a:lvl5pPr indent="-317500" lvl="4" marL="2286000" rtl="0">
              <a:spcBef>
                <a:spcPts val="1600"/>
              </a:spcBef>
              <a:spcAft>
                <a:spcPts val="0"/>
              </a:spcAft>
              <a:buSzPts val="1400"/>
              <a:buChar char="○"/>
              <a:defRPr/>
            </a:lvl5pPr>
            <a:lvl6pPr indent="-317500" lvl="5" marL="2743200" rtl="0">
              <a:spcBef>
                <a:spcPts val="1600"/>
              </a:spcBef>
              <a:spcAft>
                <a:spcPts val="0"/>
              </a:spcAft>
              <a:buSzPts val="1400"/>
              <a:buChar char="■"/>
              <a:defRPr/>
            </a:lvl6pPr>
            <a:lvl7pPr indent="-317500" lvl="6" marL="3200400" rtl="0">
              <a:spcBef>
                <a:spcPts val="1600"/>
              </a:spcBef>
              <a:spcAft>
                <a:spcPts val="0"/>
              </a:spcAft>
              <a:buSzPts val="1400"/>
              <a:buChar char="●"/>
              <a:defRPr/>
            </a:lvl7pPr>
            <a:lvl8pPr indent="-317500" lvl="7" marL="3657600" rtl="0">
              <a:spcBef>
                <a:spcPts val="1600"/>
              </a:spcBef>
              <a:spcAft>
                <a:spcPts val="0"/>
              </a:spcAft>
              <a:buSzPts val="1400"/>
              <a:buChar char="○"/>
              <a:defRPr/>
            </a:lvl8pPr>
            <a:lvl9pPr indent="-317500" lvl="8" marL="4114800" rtl="0">
              <a:spcBef>
                <a:spcPts val="1600"/>
              </a:spcBef>
              <a:spcAft>
                <a:spcPts val="1600"/>
              </a:spcAft>
              <a:buSzPts val="1400"/>
              <a:buChar char="■"/>
              <a:defRPr/>
            </a:lvl9pPr>
          </a:lstStyle>
          <a:p/>
        </p:txBody>
      </p:sp>
      <p:sp>
        <p:nvSpPr>
          <p:cNvPr id="98" name="Shape 98"/>
          <p:cNvSpPr txBox="1"/>
          <p:nvPr>
            <p:ph idx="12" type="sldNum"/>
          </p:nvPr>
        </p:nvSpPr>
        <p:spPr>
          <a:xfrm>
            <a:off x="8472458" y="6217622"/>
            <a:ext cx="548700" cy="5247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two columns" type="twoColTx">
  <p:cSld name="TITLE_AND_TWO_COLUMNS">
    <p:spTree>
      <p:nvGrpSpPr>
        <p:cNvPr id="99" name="Shape 99"/>
        <p:cNvGrpSpPr/>
        <p:nvPr/>
      </p:nvGrpSpPr>
      <p:grpSpPr>
        <a:xfrm>
          <a:off x="0" y="0"/>
          <a:ext cx="0" cy="0"/>
          <a:chOff x="0" y="0"/>
          <a:chExt cx="0" cy="0"/>
        </a:xfrm>
      </p:grpSpPr>
      <p:sp>
        <p:nvSpPr>
          <p:cNvPr id="100" name="Shape 100"/>
          <p:cNvSpPr txBox="1"/>
          <p:nvPr>
            <p:ph type="title"/>
          </p:nvPr>
        </p:nvSpPr>
        <p:spPr>
          <a:xfrm>
            <a:off x="311700" y="593367"/>
            <a:ext cx="8520600" cy="763500"/>
          </a:xfrm>
          <a:prstGeom prst="rect">
            <a:avLst/>
          </a:prstGeom>
        </p:spPr>
        <p:txBody>
          <a:bodyPr anchorCtr="0" anchor="t" bIns="91425" lIns="91425" spcFirstLastPara="1" rIns="91425" wrap="square" tIns="91425"/>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101" name="Shape 101"/>
          <p:cNvSpPr txBox="1"/>
          <p:nvPr>
            <p:ph idx="1" type="body"/>
          </p:nvPr>
        </p:nvSpPr>
        <p:spPr>
          <a:xfrm>
            <a:off x="311700" y="1536633"/>
            <a:ext cx="3999900" cy="4555200"/>
          </a:xfrm>
          <a:prstGeom prst="rect">
            <a:avLst/>
          </a:prstGeom>
        </p:spPr>
        <p:txBody>
          <a:bodyPr anchorCtr="0" anchor="t" bIns="91425" lIns="91425" spcFirstLastPara="1" rIns="91425" wrap="square" tIns="91425"/>
          <a:lstStyle>
            <a:lvl1pPr indent="-317500" lvl="0" marL="457200" rtl="0">
              <a:spcBef>
                <a:spcPts val="0"/>
              </a:spcBef>
              <a:spcAft>
                <a:spcPts val="0"/>
              </a:spcAft>
              <a:buSzPts val="1400"/>
              <a:buChar char="●"/>
              <a:defRPr sz="1400"/>
            </a:lvl1pPr>
            <a:lvl2pPr indent="-304800" lvl="1" marL="914400" rtl="0">
              <a:spcBef>
                <a:spcPts val="1600"/>
              </a:spcBef>
              <a:spcAft>
                <a:spcPts val="0"/>
              </a:spcAft>
              <a:buSzPts val="1200"/>
              <a:buChar char="○"/>
              <a:defRPr sz="1200"/>
            </a:lvl2pPr>
            <a:lvl3pPr indent="-304800" lvl="2" marL="1371600" rtl="0">
              <a:spcBef>
                <a:spcPts val="1600"/>
              </a:spcBef>
              <a:spcAft>
                <a:spcPts val="0"/>
              </a:spcAft>
              <a:buSzPts val="1200"/>
              <a:buChar char="■"/>
              <a:defRPr sz="1200"/>
            </a:lvl3pPr>
            <a:lvl4pPr indent="-304800" lvl="3" marL="1828800" rtl="0">
              <a:spcBef>
                <a:spcPts val="1600"/>
              </a:spcBef>
              <a:spcAft>
                <a:spcPts val="0"/>
              </a:spcAft>
              <a:buSzPts val="1200"/>
              <a:buChar char="●"/>
              <a:defRPr sz="1200"/>
            </a:lvl4pPr>
            <a:lvl5pPr indent="-304800" lvl="4" marL="2286000" rtl="0">
              <a:spcBef>
                <a:spcPts val="1600"/>
              </a:spcBef>
              <a:spcAft>
                <a:spcPts val="0"/>
              </a:spcAft>
              <a:buSzPts val="1200"/>
              <a:buChar char="○"/>
              <a:defRPr sz="1200"/>
            </a:lvl5pPr>
            <a:lvl6pPr indent="-304800" lvl="5" marL="2743200" rtl="0">
              <a:spcBef>
                <a:spcPts val="1600"/>
              </a:spcBef>
              <a:spcAft>
                <a:spcPts val="0"/>
              </a:spcAft>
              <a:buSzPts val="1200"/>
              <a:buChar char="■"/>
              <a:defRPr sz="1200"/>
            </a:lvl6pPr>
            <a:lvl7pPr indent="-304800" lvl="6" marL="3200400" rtl="0">
              <a:spcBef>
                <a:spcPts val="1600"/>
              </a:spcBef>
              <a:spcAft>
                <a:spcPts val="0"/>
              </a:spcAft>
              <a:buSzPts val="1200"/>
              <a:buChar char="●"/>
              <a:defRPr sz="1200"/>
            </a:lvl7pPr>
            <a:lvl8pPr indent="-304800" lvl="7" marL="3657600" rtl="0">
              <a:spcBef>
                <a:spcPts val="1600"/>
              </a:spcBef>
              <a:spcAft>
                <a:spcPts val="0"/>
              </a:spcAft>
              <a:buSzPts val="1200"/>
              <a:buChar char="○"/>
              <a:defRPr sz="1200"/>
            </a:lvl8pPr>
            <a:lvl9pPr indent="-304800" lvl="8" marL="4114800" rtl="0">
              <a:spcBef>
                <a:spcPts val="1600"/>
              </a:spcBef>
              <a:spcAft>
                <a:spcPts val="1600"/>
              </a:spcAft>
              <a:buSzPts val="1200"/>
              <a:buChar char="■"/>
              <a:defRPr sz="1200"/>
            </a:lvl9pPr>
          </a:lstStyle>
          <a:p/>
        </p:txBody>
      </p:sp>
      <p:sp>
        <p:nvSpPr>
          <p:cNvPr id="102" name="Shape 102"/>
          <p:cNvSpPr txBox="1"/>
          <p:nvPr>
            <p:ph idx="2" type="body"/>
          </p:nvPr>
        </p:nvSpPr>
        <p:spPr>
          <a:xfrm>
            <a:off x="4832400" y="1536633"/>
            <a:ext cx="3999900" cy="4555200"/>
          </a:xfrm>
          <a:prstGeom prst="rect">
            <a:avLst/>
          </a:prstGeom>
        </p:spPr>
        <p:txBody>
          <a:bodyPr anchorCtr="0" anchor="t" bIns="91425" lIns="91425" spcFirstLastPara="1" rIns="91425" wrap="square" tIns="91425"/>
          <a:lstStyle>
            <a:lvl1pPr indent="-317500" lvl="0" marL="457200" rtl="0">
              <a:spcBef>
                <a:spcPts val="0"/>
              </a:spcBef>
              <a:spcAft>
                <a:spcPts val="0"/>
              </a:spcAft>
              <a:buSzPts val="1400"/>
              <a:buChar char="●"/>
              <a:defRPr sz="1400"/>
            </a:lvl1pPr>
            <a:lvl2pPr indent="-304800" lvl="1" marL="914400" rtl="0">
              <a:spcBef>
                <a:spcPts val="1600"/>
              </a:spcBef>
              <a:spcAft>
                <a:spcPts val="0"/>
              </a:spcAft>
              <a:buSzPts val="1200"/>
              <a:buChar char="○"/>
              <a:defRPr sz="1200"/>
            </a:lvl2pPr>
            <a:lvl3pPr indent="-304800" lvl="2" marL="1371600" rtl="0">
              <a:spcBef>
                <a:spcPts val="1600"/>
              </a:spcBef>
              <a:spcAft>
                <a:spcPts val="0"/>
              </a:spcAft>
              <a:buSzPts val="1200"/>
              <a:buChar char="■"/>
              <a:defRPr sz="1200"/>
            </a:lvl3pPr>
            <a:lvl4pPr indent="-304800" lvl="3" marL="1828800" rtl="0">
              <a:spcBef>
                <a:spcPts val="1600"/>
              </a:spcBef>
              <a:spcAft>
                <a:spcPts val="0"/>
              </a:spcAft>
              <a:buSzPts val="1200"/>
              <a:buChar char="●"/>
              <a:defRPr sz="1200"/>
            </a:lvl4pPr>
            <a:lvl5pPr indent="-304800" lvl="4" marL="2286000" rtl="0">
              <a:spcBef>
                <a:spcPts val="1600"/>
              </a:spcBef>
              <a:spcAft>
                <a:spcPts val="0"/>
              </a:spcAft>
              <a:buSzPts val="1200"/>
              <a:buChar char="○"/>
              <a:defRPr sz="1200"/>
            </a:lvl5pPr>
            <a:lvl6pPr indent="-304800" lvl="5" marL="2743200" rtl="0">
              <a:spcBef>
                <a:spcPts val="1600"/>
              </a:spcBef>
              <a:spcAft>
                <a:spcPts val="0"/>
              </a:spcAft>
              <a:buSzPts val="1200"/>
              <a:buChar char="■"/>
              <a:defRPr sz="1200"/>
            </a:lvl6pPr>
            <a:lvl7pPr indent="-304800" lvl="6" marL="3200400" rtl="0">
              <a:spcBef>
                <a:spcPts val="1600"/>
              </a:spcBef>
              <a:spcAft>
                <a:spcPts val="0"/>
              </a:spcAft>
              <a:buSzPts val="1200"/>
              <a:buChar char="●"/>
              <a:defRPr sz="1200"/>
            </a:lvl7pPr>
            <a:lvl8pPr indent="-304800" lvl="7" marL="3657600" rtl="0">
              <a:spcBef>
                <a:spcPts val="1600"/>
              </a:spcBef>
              <a:spcAft>
                <a:spcPts val="0"/>
              </a:spcAft>
              <a:buSzPts val="1200"/>
              <a:buChar char="○"/>
              <a:defRPr sz="1200"/>
            </a:lvl8pPr>
            <a:lvl9pPr indent="-304800" lvl="8" marL="4114800" rtl="0">
              <a:spcBef>
                <a:spcPts val="1600"/>
              </a:spcBef>
              <a:spcAft>
                <a:spcPts val="1600"/>
              </a:spcAft>
              <a:buSzPts val="1200"/>
              <a:buChar char="■"/>
              <a:defRPr sz="1200"/>
            </a:lvl9pPr>
          </a:lstStyle>
          <a:p/>
        </p:txBody>
      </p:sp>
      <p:sp>
        <p:nvSpPr>
          <p:cNvPr id="103" name="Shape 103"/>
          <p:cNvSpPr txBox="1"/>
          <p:nvPr>
            <p:ph idx="12" type="sldNum"/>
          </p:nvPr>
        </p:nvSpPr>
        <p:spPr>
          <a:xfrm>
            <a:off x="8472458" y="6217622"/>
            <a:ext cx="548700" cy="5247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104" name="Shape 104"/>
        <p:cNvGrpSpPr/>
        <p:nvPr/>
      </p:nvGrpSpPr>
      <p:grpSpPr>
        <a:xfrm>
          <a:off x="0" y="0"/>
          <a:ext cx="0" cy="0"/>
          <a:chOff x="0" y="0"/>
          <a:chExt cx="0" cy="0"/>
        </a:xfrm>
      </p:grpSpPr>
      <p:sp>
        <p:nvSpPr>
          <p:cNvPr id="105" name="Shape 105"/>
          <p:cNvSpPr txBox="1"/>
          <p:nvPr>
            <p:ph type="title"/>
          </p:nvPr>
        </p:nvSpPr>
        <p:spPr>
          <a:xfrm>
            <a:off x="311700" y="593367"/>
            <a:ext cx="8520600" cy="763500"/>
          </a:xfrm>
          <a:prstGeom prst="rect">
            <a:avLst/>
          </a:prstGeom>
        </p:spPr>
        <p:txBody>
          <a:bodyPr anchorCtr="0" anchor="t" bIns="91425" lIns="91425" spcFirstLastPara="1" rIns="91425" wrap="square" tIns="91425"/>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106" name="Shape 106"/>
          <p:cNvSpPr txBox="1"/>
          <p:nvPr>
            <p:ph idx="12" type="sldNum"/>
          </p:nvPr>
        </p:nvSpPr>
        <p:spPr>
          <a:xfrm>
            <a:off x="8472458" y="6217622"/>
            <a:ext cx="548700" cy="5247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One column text">
  <p:cSld name="ONE_COLUMN_TEXT">
    <p:spTree>
      <p:nvGrpSpPr>
        <p:cNvPr id="107" name="Shape 107"/>
        <p:cNvGrpSpPr/>
        <p:nvPr/>
      </p:nvGrpSpPr>
      <p:grpSpPr>
        <a:xfrm>
          <a:off x="0" y="0"/>
          <a:ext cx="0" cy="0"/>
          <a:chOff x="0" y="0"/>
          <a:chExt cx="0" cy="0"/>
        </a:xfrm>
      </p:grpSpPr>
      <p:sp>
        <p:nvSpPr>
          <p:cNvPr id="108" name="Shape 108"/>
          <p:cNvSpPr txBox="1"/>
          <p:nvPr>
            <p:ph type="title"/>
          </p:nvPr>
        </p:nvSpPr>
        <p:spPr>
          <a:xfrm>
            <a:off x="311700" y="740800"/>
            <a:ext cx="2808000" cy="1007700"/>
          </a:xfrm>
          <a:prstGeom prst="rect">
            <a:avLst/>
          </a:prstGeom>
        </p:spPr>
        <p:txBody>
          <a:bodyPr anchorCtr="0" anchor="b" bIns="91425" lIns="91425" spcFirstLastPara="1" rIns="91425" wrap="square" tIns="91425"/>
          <a:lstStyle>
            <a:lvl1pPr lvl="0" rtl="0">
              <a:spcBef>
                <a:spcPts val="0"/>
              </a:spcBef>
              <a:spcAft>
                <a:spcPts val="0"/>
              </a:spcAft>
              <a:buSzPts val="2400"/>
              <a:buNone/>
              <a:defRPr sz="24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p:txBody>
      </p:sp>
      <p:sp>
        <p:nvSpPr>
          <p:cNvPr id="109" name="Shape 109"/>
          <p:cNvSpPr txBox="1"/>
          <p:nvPr>
            <p:ph idx="1" type="body"/>
          </p:nvPr>
        </p:nvSpPr>
        <p:spPr>
          <a:xfrm>
            <a:off x="311700" y="1852800"/>
            <a:ext cx="2808000" cy="4239300"/>
          </a:xfrm>
          <a:prstGeom prst="rect">
            <a:avLst/>
          </a:prstGeom>
        </p:spPr>
        <p:txBody>
          <a:bodyPr anchorCtr="0" anchor="t" bIns="91425" lIns="91425" spcFirstLastPara="1" rIns="91425" wrap="square" tIns="91425"/>
          <a:lstStyle>
            <a:lvl1pPr indent="-304800" lvl="0" marL="457200" rtl="0">
              <a:spcBef>
                <a:spcPts val="0"/>
              </a:spcBef>
              <a:spcAft>
                <a:spcPts val="0"/>
              </a:spcAft>
              <a:buSzPts val="1200"/>
              <a:buChar char="●"/>
              <a:defRPr sz="1200"/>
            </a:lvl1pPr>
            <a:lvl2pPr indent="-304800" lvl="1" marL="914400" rtl="0">
              <a:spcBef>
                <a:spcPts val="1600"/>
              </a:spcBef>
              <a:spcAft>
                <a:spcPts val="0"/>
              </a:spcAft>
              <a:buSzPts val="1200"/>
              <a:buChar char="○"/>
              <a:defRPr sz="1200"/>
            </a:lvl2pPr>
            <a:lvl3pPr indent="-304800" lvl="2" marL="1371600" rtl="0">
              <a:spcBef>
                <a:spcPts val="1600"/>
              </a:spcBef>
              <a:spcAft>
                <a:spcPts val="0"/>
              </a:spcAft>
              <a:buSzPts val="1200"/>
              <a:buChar char="■"/>
              <a:defRPr sz="1200"/>
            </a:lvl3pPr>
            <a:lvl4pPr indent="-304800" lvl="3" marL="1828800" rtl="0">
              <a:spcBef>
                <a:spcPts val="1600"/>
              </a:spcBef>
              <a:spcAft>
                <a:spcPts val="0"/>
              </a:spcAft>
              <a:buSzPts val="1200"/>
              <a:buChar char="●"/>
              <a:defRPr sz="1200"/>
            </a:lvl4pPr>
            <a:lvl5pPr indent="-304800" lvl="4" marL="2286000" rtl="0">
              <a:spcBef>
                <a:spcPts val="1600"/>
              </a:spcBef>
              <a:spcAft>
                <a:spcPts val="0"/>
              </a:spcAft>
              <a:buSzPts val="1200"/>
              <a:buChar char="○"/>
              <a:defRPr sz="1200"/>
            </a:lvl5pPr>
            <a:lvl6pPr indent="-304800" lvl="5" marL="2743200" rtl="0">
              <a:spcBef>
                <a:spcPts val="1600"/>
              </a:spcBef>
              <a:spcAft>
                <a:spcPts val="0"/>
              </a:spcAft>
              <a:buSzPts val="1200"/>
              <a:buChar char="■"/>
              <a:defRPr sz="1200"/>
            </a:lvl6pPr>
            <a:lvl7pPr indent="-304800" lvl="6" marL="3200400" rtl="0">
              <a:spcBef>
                <a:spcPts val="1600"/>
              </a:spcBef>
              <a:spcAft>
                <a:spcPts val="0"/>
              </a:spcAft>
              <a:buSzPts val="1200"/>
              <a:buChar char="●"/>
              <a:defRPr sz="1200"/>
            </a:lvl7pPr>
            <a:lvl8pPr indent="-304800" lvl="7" marL="3657600" rtl="0">
              <a:spcBef>
                <a:spcPts val="1600"/>
              </a:spcBef>
              <a:spcAft>
                <a:spcPts val="0"/>
              </a:spcAft>
              <a:buSzPts val="1200"/>
              <a:buChar char="○"/>
              <a:defRPr sz="1200"/>
            </a:lvl8pPr>
            <a:lvl9pPr indent="-304800" lvl="8" marL="4114800" rtl="0">
              <a:spcBef>
                <a:spcPts val="1600"/>
              </a:spcBef>
              <a:spcAft>
                <a:spcPts val="1600"/>
              </a:spcAft>
              <a:buSzPts val="1200"/>
              <a:buChar char="■"/>
              <a:defRPr sz="1200"/>
            </a:lvl9pPr>
          </a:lstStyle>
          <a:p/>
        </p:txBody>
      </p:sp>
      <p:sp>
        <p:nvSpPr>
          <p:cNvPr id="110" name="Shape 110"/>
          <p:cNvSpPr txBox="1"/>
          <p:nvPr>
            <p:ph idx="12" type="sldNum"/>
          </p:nvPr>
        </p:nvSpPr>
        <p:spPr>
          <a:xfrm>
            <a:off x="8472458" y="6217622"/>
            <a:ext cx="548700" cy="5247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Main point">
  <p:cSld name="MAIN_POINT">
    <p:spTree>
      <p:nvGrpSpPr>
        <p:cNvPr id="111" name="Shape 111"/>
        <p:cNvGrpSpPr/>
        <p:nvPr/>
      </p:nvGrpSpPr>
      <p:grpSpPr>
        <a:xfrm>
          <a:off x="0" y="0"/>
          <a:ext cx="0" cy="0"/>
          <a:chOff x="0" y="0"/>
          <a:chExt cx="0" cy="0"/>
        </a:xfrm>
      </p:grpSpPr>
      <p:sp>
        <p:nvSpPr>
          <p:cNvPr id="112" name="Shape 112"/>
          <p:cNvSpPr txBox="1"/>
          <p:nvPr>
            <p:ph type="title"/>
          </p:nvPr>
        </p:nvSpPr>
        <p:spPr>
          <a:xfrm>
            <a:off x="490250" y="600200"/>
            <a:ext cx="6367800" cy="5454300"/>
          </a:xfrm>
          <a:prstGeom prst="rect">
            <a:avLst/>
          </a:prstGeom>
        </p:spPr>
        <p:txBody>
          <a:bodyPr anchorCtr="0" anchor="ctr" bIns="91425" lIns="91425" spcFirstLastPara="1" rIns="91425" wrap="square" tIns="91425"/>
          <a:lstStyle>
            <a:lvl1pPr lvl="0" rtl="0">
              <a:spcBef>
                <a:spcPts val="0"/>
              </a:spcBef>
              <a:spcAft>
                <a:spcPts val="0"/>
              </a:spcAft>
              <a:buSzPts val="4800"/>
              <a:buNone/>
              <a:defRPr sz="4800"/>
            </a:lvl1pPr>
            <a:lvl2pPr lvl="1" rtl="0">
              <a:spcBef>
                <a:spcPts val="0"/>
              </a:spcBef>
              <a:spcAft>
                <a:spcPts val="0"/>
              </a:spcAft>
              <a:buSzPts val="4800"/>
              <a:buNone/>
              <a:defRPr sz="4800"/>
            </a:lvl2pPr>
            <a:lvl3pPr lvl="2" rtl="0">
              <a:spcBef>
                <a:spcPts val="0"/>
              </a:spcBef>
              <a:spcAft>
                <a:spcPts val="0"/>
              </a:spcAft>
              <a:buSzPts val="4800"/>
              <a:buNone/>
              <a:defRPr sz="4800"/>
            </a:lvl3pPr>
            <a:lvl4pPr lvl="3" rtl="0">
              <a:spcBef>
                <a:spcPts val="0"/>
              </a:spcBef>
              <a:spcAft>
                <a:spcPts val="0"/>
              </a:spcAft>
              <a:buSzPts val="4800"/>
              <a:buNone/>
              <a:defRPr sz="4800"/>
            </a:lvl4pPr>
            <a:lvl5pPr lvl="4" rtl="0">
              <a:spcBef>
                <a:spcPts val="0"/>
              </a:spcBef>
              <a:spcAft>
                <a:spcPts val="0"/>
              </a:spcAft>
              <a:buSzPts val="4800"/>
              <a:buNone/>
              <a:defRPr sz="4800"/>
            </a:lvl5pPr>
            <a:lvl6pPr lvl="5" rtl="0">
              <a:spcBef>
                <a:spcPts val="0"/>
              </a:spcBef>
              <a:spcAft>
                <a:spcPts val="0"/>
              </a:spcAft>
              <a:buSzPts val="4800"/>
              <a:buNone/>
              <a:defRPr sz="4800"/>
            </a:lvl6pPr>
            <a:lvl7pPr lvl="6" rtl="0">
              <a:spcBef>
                <a:spcPts val="0"/>
              </a:spcBef>
              <a:spcAft>
                <a:spcPts val="0"/>
              </a:spcAft>
              <a:buSzPts val="4800"/>
              <a:buNone/>
              <a:defRPr sz="4800"/>
            </a:lvl7pPr>
            <a:lvl8pPr lvl="7" rtl="0">
              <a:spcBef>
                <a:spcPts val="0"/>
              </a:spcBef>
              <a:spcAft>
                <a:spcPts val="0"/>
              </a:spcAft>
              <a:buSzPts val="4800"/>
              <a:buNone/>
              <a:defRPr sz="4800"/>
            </a:lvl8pPr>
            <a:lvl9pPr lvl="8" rtl="0">
              <a:spcBef>
                <a:spcPts val="0"/>
              </a:spcBef>
              <a:spcAft>
                <a:spcPts val="0"/>
              </a:spcAft>
              <a:buSzPts val="4800"/>
              <a:buNone/>
              <a:defRPr sz="4800"/>
            </a:lvl9pPr>
          </a:lstStyle>
          <a:p/>
        </p:txBody>
      </p:sp>
      <p:sp>
        <p:nvSpPr>
          <p:cNvPr id="113" name="Shape 113"/>
          <p:cNvSpPr txBox="1"/>
          <p:nvPr>
            <p:ph idx="12" type="sldNum"/>
          </p:nvPr>
        </p:nvSpPr>
        <p:spPr>
          <a:xfrm>
            <a:off x="8472458" y="6217622"/>
            <a:ext cx="548700" cy="5247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title and description">
  <p:cSld name="SECTION_TITLE_AND_DESCRIPTION">
    <p:spTree>
      <p:nvGrpSpPr>
        <p:cNvPr id="114" name="Shape 114"/>
        <p:cNvGrpSpPr/>
        <p:nvPr/>
      </p:nvGrpSpPr>
      <p:grpSpPr>
        <a:xfrm>
          <a:off x="0" y="0"/>
          <a:ext cx="0" cy="0"/>
          <a:chOff x="0" y="0"/>
          <a:chExt cx="0" cy="0"/>
        </a:xfrm>
      </p:grpSpPr>
      <p:sp>
        <p:nvSpPr>
          <p:cNvPr id="115" name="Shape 115"/>
          <p:cNvSpPr/>
          <p:nvPr/>
        </p:nvSpPr>
        <p:spPr>
          <a:xfrm>
            <a:off x="4572000" y="-167"/>
            <a:ext cx="4572000" cy="6858000"/>
          </a:xfrm>
          <a:prstGeom prst="rect">
            <a:avLst/>
          </a:prstGeom>
          <a:solidFill>
            <a:schemeClr val="lt2"/>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16" name="Shape 116"/>
          <p:cNvSpPr txBox="1"/>
          <p:nvPr>
            <p:ph type="title"/>
          </p:nvPr>
        </p:nvSpPr>
        <p:spPr>
          <a:xfrm>
            <a:off x="265500" y="1644233"/>
            <a:ext cx="4045200" cy="1976400"/>
          </a:xfrm>
          <a:prstGeom prst="rect">
            <a:avLst/>
          </a:prstGeom>
        </p:spPr>
        <p:txBody>
          <a:bodyPr anchorCtr="0" anchor="b" bIns="91425" lIns="91425" spcFirstLastPara="1" rIns="91425" wrap="square" tIns="91425"/>
          <a:lstStyle>
            <a:lvl1pPr lvl="0" rtl="0" algn="ctr">
              <a:spcBef>
                <a:spcPts val="0"/>
              </a:spcBef>
              <a:spcAft>
                <a:spcPts val="0"/>
              </a:spcAft>
              <a:buSzPts val="4200"/>
              <a:buNone/>
              <a:defRPr sz="4200"/>
            </a:lvl1pPr>
            <a:lvl2pPr lvl="1" rtl="0" algn="ctr">
              <a:spcBef>
                <a:spcPts val="0"/>
              </a:spcBef>
              <a:spcAft>
                <a:spcPts val="0"/>
              </a:spcAft>
              <a:buSzPts val="4200"/>
              <a:buNone/>
              <a:defRPr sz="4200"/>
            </a:lvl2pPr>
            <a:lvl3pPr lvl="2" rtl="0" algn="ctr">
              <a:spcBef>
                <a:spcPts val="0"/>
              </a:spcBef>
              <a:spcAft>
                <a:spcPts val="0"/>
              </a:spcAft>
              <a:buSzPts val="4200"/>
              <a:buNone/>
              <a:defRPr sz="4200"/>
            </a:lvl3pPr>
            <a:lvl4pPr lvl="3" rtl="0" algn="ctr">
              <a:spcBef>
                <a:spcPts val="0"/>
              </a:spcBef>
              <a:spcAft>
                <a:spcPts val="0"/>
              </a:spcAft>
              <a:buSzPts val="4200"/>
              <a:buNone/>
              <a:defRPr sz="4200"/>
            </a:lvl4pPr>
            <a:lvl5pPr lvl="4" rtl="0" algn="ctr">
              <a:spcBef>
                <a:spcPts val="0"/>
              </a:spcBef>
              <a:spcAft>
                <a:spcPts val="0"/>
              </a:spcAft>
              <a:buSzPts val="4200"/>
              <a:buNone/>
              <a:defRPr sz="4200"/>
            </a:lvl5pPr>
            <a:lvl6pPr lvl="5" rtl="0" algn="ctr">
              <a:spcBef>
                <a:spcPts val="0"/>
              </a:spcBef>
              <a:spcAft>
                <a:spcPts val="0"/>
              </a:spcAft>
              <a:buSzPts val="4200"/>
              <a:buNone/>
              <a:defRPr sz="4200"/>
            </a:lvl6pPr>
            <a:lvl7pPr lvl="6" rtl="0" algn="ctr">
              <a:spcBef>
                <a:spcPts val="0"/>
              </a:spcBef>
              <a:spcAft>
                <a:spcPts val="0"/>
              </a:spcAft>
              <a:buSzPts val="4200"/>
              <a:buNone/>
              <a:defRPr sz="4200"/>
            </a:lvl7pPr>
            <a:lvl8pPr lvl="7" rtl="0" algn="ctr">
              <a:spcBef>
                <a:spcPts val="0"/>
              </a:spcBef>
              <a:spcAft>
                <a:spcPts val="0"/>
              </a:spcAft>
              <a:buSzPts val="4200"/>
              <a:buNone/>
              <a:defRPr sz="4200"/>
            </a:lvl8pPr>
            <a:lvl9pPr lvl="8" rtl="0" algn="ctr">
              <a:spcBef>
                <a:spcPts val="0"/>
              </a:spcBef>
              <a:spcAft>
                <a:spcPts val="0"/>
              </a:spcAft>
              <a:buSzPts val="4200"/>
              <a:buNone/>
              <a:defRPr sz="4200"/>
            </a:lvl9pPr>
          </a:lstStyle>
          <a:p/>
        </p:txBody>
      </p:sp>
      <p:sp>
        <p:nvSpPr>
          <p:cNvPr id="117" name="Shape 117"/>
          <p:cNvSpPr txBox="1"/>
          <p:nvPr>
            <p:ph idx="1" type="subTitle"/>
          </p:nvPr>
        </p:nvSpPr>
        <p:spPr>
          <a:xfrm>
            <a:off x="265500" y="3737433"/>
            <a:ext cx="4045200" cy="1646700"/>
          </a:xfrm>
          <a:prstGeom prst="rect">
            <a:avLst/>
          </a:prstGeom>
        </p:spPr>
        <p:txBody>
          <a:bodyPr anchorCtr="0" anchor="t" bIns="91425" lIns="91425" spcFirstLastPara="1" rIns="91425" wrap="square" tIns="91425"/>
          <a:lstStyle>
            <a:lvl1pPr lvl="0" rtl="0" algn="ctr">
              <a:lnSpc>
                <a:spcPct val="100000"/>
              </a:lnSpc>
              <a:spcBef>
                <a:spcPts val="0"/>
              </a:spcBef>
              <a:spcAft>
                <a:spcPts val="0"/>
              </a:spcAft>
              <a:buSzPts val="2100"/>
              <a:buNone/>
              <a:defRPr sz="2100"/>
            </a:lvl1pPr>
            <a:lvl2pPr lvl="1" rtl="0" algn="ctr">
              <a:lnSpc>
                <a:spcPct val="100000"/>
              </a:lnSpc>
              <a:spcBef>
                <a:spcPts val="0"/>
              </a:spcBef>
              <a:spcAft>
                <a:spcPts val="0"/>
              </a:spcAft>
              <a:buSzPts val="2100"/>
              <a:buNone/>
              <a:defRPr sz="2100"/>
            </a:lvl2pPr>
            <a:lvl3pPr lvl="2" rtl="0" algn="ctr">
              <a:lnSpc>
                <a:spcPct val="100000"/>
              </a:lnSpc>
              <a:spcBef>
                <a:spcPts val="0"/>
              </a:spcBef>
              <a:spcAft>
                <a:spcPts val="0"/>
              </a:spcAft>
              <a:buSzPts val="2100"/>
              <a:buNone/>
              <a:defRPr sz="2100"/>
            </a:lvl3pPr>
            <a:lvl4pPr lvl="3" rtl="0" algn="ctr">
              <a:lnSpc>
                <a:spcPct val="100000"/>
              </a:lnSpc>
              <a:spcBef>
                <a:spcPts val="0"/>
              </a:spcBef>
              <a:spcAft>
                <a:spcPts val="0"/>
              </a:spcAft>
              <a:buSzPts val="2100"/>
              <a:buNone/>
              <a:defRPr sz="2100"/>
            </a:lvl4pPr>
            <a:lvl5pPr lvl="4" rtl="0" algn="ctr">
              <a:lnSpc>
                <a:spcPct val="100000"/>
              </a:lnSpc>
              <a:spcBef>
                <a:spcPts val="0"/>
              </a:spcBef>
              <a:spcAft>
                <a:spcPts val="0"/>
              </a:spcAft>
              <a:buSzPts val="2100"/>
              <a:buNone/>
              <a:defRPr sz="2100"/>
            </a:lvl5pPr>
            <a:lvl6pPr lvl="5" rtl="0" algn="ctr">
              <a:lnSpc>
                <a:spcPct val="100000"/>
              </a:lnSpc>
              <a:spcBef>
                <a:spcPts val="0"/>
              </a:spcBef>
              <a:spcAft>
                <a:spcPts val="0"/>
              </a:spcAft>
              <a:buSzPts val="2100"/>
              <a:buNone/>
              <a:defRPr sz="2100"/>
            </a:lvl6pPr>
            <a:lvl7pPr lvl="6" rtl="0" algn="ctr">
              <a:lnSpc>
                <a:spcPct val="100000"/>
              </a:lnSpc>
              <a:spcBef>
                <a:spcPts val="0"/>
              </a:spcBef>
              <a:spcAft>
                <a:spcPts val="0"/>
              </a:spcAft>
              <a:buSzPts val="2100"/>
              <a:buNone/>
              <a:defRPr sz="2100"/>
            </a:lvl7pPr>
            <a:lvl8pPr lvl="7" rtl="0" algn="ctr">
              <a:lnSpc>
                <a:spcPct val="100000"/>
              </a:lnSpc>
              <a:spcBef>
                <a:spcPts val="0"/>
              </a:spcBef>
              <a:spcAft>
                <a:spcPts val="0"/>
              </a:spcAft>
              <a:buSzPts val="2100"/>
              <a:buNone/>
              <a:defRPr sz="2100"/>
            </a:lvl8pPr>
            <a:lvl9pPr lvl="8" rtl="0" algn="ctr">
              <a:lnSpc>
                <a:spcPct val="100000"/>
              </a:lnSpc>
              <a:spcBef>
                <a:spcPts val="0"/>
              </a:spcBef>
              <a:spcAft>
                <a:spcPts val="0"/>
              </a:spcAft>
              <a:buSzPts val="2100"/>
              <a:buNone/>
              <a:defRPr sz="2100"/>
            </a:lvl9pPr>
          </a:lstStyle>
          <a:p/>
        </p:txBody>
      </p:sp>
      <p:sp>
        <p:nvSpPr>
          <p:cNvPr id="118" name="Shape 118"/>
          <p:cNvSpPr txBox="1"/>
          <p:nvPr>
            <p:ph idx="2" type="body"/>
          </p:nvPr>
        </p:nvSpPr>
        <p:spPr>
          <a:xfrm>
            <a:off x="4939500" y="965433"/>
            <a:ext cx="3837000" cy="4926900"/>
          </a:xfrm>
          <a:prstGeom prst="rect">
            <a:avLst/>
          </a:prstGeom>
        </p:spPr>
        <p:txBody>
          <a:bodyPr anchorCtr="0" anchor="ctr" bIns="91425" lIns="91425" spcFirstLastPara="1" rIns="91425" wrap="square" tIns="91425"/>
          <a:lstStyle>
            <a:lvl1pPr indent="-342900" lvl="0" marL="457200" rtl="0">
              <a:spcBef>
                <a:spcPts val="0"/>
              </a:spcBef>
              <a:spcAft>
                <a:spcPts val="0"/>
              </a:spcAft>
              <a:buSzPts val="1800"/>
              <a:buChar char="●"/>
              <a:defRPr/>
            </a:lvl1pPr>
            <a:lvl2pPr indent="-317500" lvl="1" marL="914400" rtl="0">
              <a:spcBef>
                <a:spcPts val="1600"/>
              </a:spcBef>
              <a:spcAft>
                <a:spcPts val="0"/>
              </a:spcAft>
              <a:buSzPts val="1400"/>
              <a:buChar char="○"/>
              <a:defRPr/>
            </a:lvl2pPr>
            <a:lvl3pPr indent="-317500" lvl="2" marL="1371600" rtl="0">
              <a:spcBef>
                <a:spcPts val="1600"/>
              </a:spcBef>
              <a:spcAft>
                <a:spcPts val="0"/>
              </a:spcAft>
              <a:buSzPts val="1400"/>
              <a:buChar char="■"/>
              <a:defRPr/>
            </a:lvl3pPr>
            <a:lvl4pPr indent="-317500" lvl="3" marL="1828800" rtl="0">
              <a:spcBef>
                <a:spcPts val="1600"/>
              </a:spcBef>
              <a:spcAft>
                <a:spcPts val="0"/>
              </a:spcAft>
              <a:buSzPts val="1400"/>
              <a:buChar char="●"/>
              <a:defRPr/>
            </a:lvl4pPr>
            <a:lvl5pPr indent="-317500" lvl="4" marL="2286000" rtl="0">
              <a:spcBef>
                <a:spcPts val="1600"/>
              </a:spcBef>
              <a:spcAft>
                <a:spcPts val="0"/>
              </a:spcAft>
              <a:buSzPts val="1400"/>
              <a:buChar char="○"/>
              <a:defRPr/>
            </a:lvl5pPr>
            <a:lvl6pPr indent="-317500" lvl="5" marL="2743200" rtl="0">
              <a:spcBef>
                <a:spcPts val="1600"/>
              </a:spcBef>
              <a:spcAft>
                <a:spcPts val="0"/>
              </a:spcAft>
              <a:buSzPts val="1400"/>
              <a:buChar char="■"/>
              <a:defRPr/>
            </a:lvl6pPr>
            <a:lvl7pPr indent="-317500" lvl="6" marL="3200400" rtl="0">
              <a:spcBef>
                <a:spcPts val="1600"/>
              </a:spcBef>
              <a:spcAft>
                <a:spcPts val="0"/>
              </a:spcAft>
              <a:buSzPts val="1400"/>
              <a:buChar char="●"/>
              <a:defRPr/>
            </a:lvl7pPr>
            <a:lvl8pPr indent="-317500" lvl="7" marL="3657600" rtl="0">
              <a:spcBef>
                <a:spcPts val="1600"/>
              </a:spcBef>
              <a:spcAft>
                <a:spcPts val="0"/>
              </a:spcAft>
              <a:buSzPts val="1400"/>
              <a:buChar char="○"/>
              <a:defRPr/>
            </a:lvl8pPr>
            <a:lvl9pPr indent="-317500" lvl="8" marL="4114800" rtl="0">
              <a:spcBef>
                <a:spcPts val="1600"/>
              </a:spcBef>
              <a:spcAft>
                <a:spcPts val="1600"/>
              </a:spcAft>
              <a:buSzPts val="1400"/>
              <a:buChar char="■"/>
              <a:defRPr/>
            </a:lvl9pPr>
          </a:lstStyle>
          <a:p/>
        </p:txBody>
      </p:sp>
      <p:sp>
        <p:nvSpPr>
          <p:cNvPr id="119" name="Shape 119"/>
          <p:cNvSpPr txBox="1"/>
          <p:nvPr>
            <p:ph idx="12" type="sldNum"/>
          </p:nvPr>
        </p:nvSpPr>
        <p:spPr>
          <a:xfrm>
            <a:off x="8472458" y="6217622"/>
            <a:ext cx="548700" cy="5247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wo Content" type="twoObj">
  <p:cSld name="TWO_OBJECTS">
    <p:spTree>
      <p:nvGrpSpPr>
        <p:cNvPr id="21" name="Shape 21"/>
        <p:cNvGrpSpPr/>
        <p:nvPr/>
      </p:nvGrpSpPr>
      <p:grpSpPr>
        <a:xfrm>
          <a:off x="0" y="0"/>
          <a:ext cx="0" cy="0"/>
          <a:chOff x="0" y="0"/>
          <a:chExt cx="0" cy="0"/>
        </a:xfrm>
      </p:grpSpPr>
      <p:sp>
        <p:nvSpPr>
          <p:cNvPr id="22" name="Shape 22"/>
          <p:cNvSpPr txBox="1"/>
          <p:nvPr>
            <p:ph type="title"/>
          </p:nvPr>
        </p:nvSpPr>
        <p:spPr>
          <a:xfrm>
            <a:off x="457200" y="274637"/>
            <a:ext cx="8229600" cy="1143000"/>
          </a:xfrm>
          <a:prstGeom prst="rect">
            <a:avLst/>
          </a:prstGeom>
          <a:noFill/>
          <a:ln>
            <a:noFill/>
          </a:ln>
        </p:spPr>
        <p:txBody>
          <a:bodyPr anchorCtr="0" anchor="ctr" bIns="91425" lIns="91425" spcFirstLastPara="1" rIns="91425" wrap="square" tIns="91425"/>
          <a:lstStyle>
            <a:lvl1pPr lvl="0" marR="0" rtl="0" algn="ctr">
              <a:spcBef>
                <a:spcPts val="0"/>
              </a:spcBef>
              <a:spcAft>
                <a:spcPts val="0"/>
              </a:spcAft>
              <a:buSzPts val="1400"/>
              <a:buNone/>
              <a:defRPr b="0" i="0" sz="4400" u="none" cap="none" strike="noStrike">
                <a:solidFill>
                  <a:schemeClr val="dk2"/>
                </a:solidFill>
                <a:latin typeface="Arial"/>
                <a:ea typeface="Arial"/>
                <a:cs typeface="Arial"/>
                <a:sym typeface="Arial"/>
              </a:defRPr>
            </a:lvl1pPr>
            <a:lvl2pPr lvl="1" marR="0" rtl="0" algn="ctr">
              <a:spcBef>
                <a:spcPts val="0"/>
              </a:spcBef>
              <a:spcAft>
                <a:spcPts val="0"/>
              </a:spcAft>
              <a:buSzPts val="1400"/>
              <a:buNone/>
              <a:defRPr b="0" i="0" sz="4400" u="none" cap="none" strike="noStrike">
                <a:solidFill>
                  <a:schemeClr val="dk2"/>
                </a:solidFill>
                <a:latin typeface="Arial"/>
                <a:ea typeface="Arial"/>
                <a:cs typeface="Arial"/>
                <a:sym typeface="Arial"/>
              </a:defRPr>
            </a:lvl2pPr>
            <a:lvl3pPr lvl="2" marR="0" rtl="0" algn="ctr">
              <a:spcBef>
                <a:spcPts val="0"/>
              </a:spcBef>
              <a:spcAft>
                <a:spcPts val="0"/>
              </a:spcAft>
              <a:buSzPts val="1400"/>
              <a:buNone/>
              <a:defRPr b="0" i="0" sz="4400" u="none" cap="none" strike="noStrike">
                <a:solidFill>
                  <a:schemeClr val="dk2"/>
                </a:solidFill>
                <a:latin typeface="Arial"/>
                <a:ea typeface="Arial"/>
                <a:cs typeface="Arial"/>
                <a:sym typeface="Arial"/>
              </a:defRPr>
            </a:lvl3pPr>
            <a:lvl4pPr lvl="3" marR="0" rtl="0" algn="ctr">
              <a:spcBef>
                <a:spcPts val="0"/>
              </a:spcBef>
              <a:spcAft>
                <a:spcPts val="0"/>
              </a:spcAft>
              <a:buSzPts val="1400"/>
              <a:buNone/>
              <a:defRPr b="0" i="0" sz="4400" u="none" cap="none" strike="noStrike">
                <a:solidFill>
                  <a:schemeClr val="dk2"/>
                </a:solidFill>
                <a:latin typeface="Arial"/>
                <a:ea typeface="Arial"/>
                <a:cs typeface="Arial"/>
                <a:sym typeface="Arial"/>
              </a:defRPr>
            </a:lvl4pPr>
            <a:lvl5pPr lvl="4" marR="0" rtl="0" algn="ctr">
              <a:spcBef>
                <a:spcPts val="0"/>
              </a:spcBef>
              <a:spcAft>
                <a:spcPts val="0"/>
              </a:spcAft>
              <a:buSzPts val="1400"/>
              <a:buNone/>
              <a:defRPr b="0" i="0" sz="4400" u="none" cap="none" strike="noStrike">
                <a:solidFill>
                  <a:schemeClr val="dk2"/>
                </a:solidFill>
                <a:latin typeface="Arial"/>
                <a:ea typeface="Arial"/>
                <a:cs typeface="Arial"/>
                <a:sym typeface="Arial"/>
              </a:defRPr>
            </a:lvl5pPr>
            <a:lvl6pPr lvl="5" marR="0" rtl="0" algn="ctr">
              <a:spcBef>
                <a:spcPts val="0"/>
              </a:spcBef>
              <a:spcAft>
                <a:spcPts val="0"/>
              </a:spcAft>
              <a:buSzPts val="1400"/>
              <a:buNone/>
              <a:defRPr b="0" i="0" sz="4400" u="none" cap="none" strike="noStrike">
                <a:solidFill>
                  <a:schemeClr val="dk2"/>
                </a:solidFill>
                <a:latin typeface="Arial"/>
                <a:ea typeface="Arial"/>
                <a:cs typeface="Arial"/>
                <a:sym typeface="Arial"/>
              </a:defRPr>
            </a:lvl6pPr>
            <a:lvl7pPr lvl="6" marR="0" rtl="0" algn="ctr">
              <a:spcBef>
                <a:spcPts val="0"/>
              </a:spcBef>
              <a:spcAft>
                <a:spcPts val="0"/>
              </a:spcAft>
              <a:buSzPts val="1400"/>
              <a:buNone/>
              <a:defRPr b="0" i="0" sz="4400" u="none" cap="none" strike="noStrike">
                <a:solidFill>
                  <a:schemeClr val="dk2"/>
                </a:solidFill>
                <a:latin typeface="Arial"/>
                <a:ea typeface="Arial"/>
                <a:cs typeface="Arial"/>
                <a:sym typeface="Arial"/>
              </a:defRPr>
            </a:lvl7pPr>
            <a:lvl8pPr lvl="7" marR="0" rtl="0" algn="ctr">
              <a:spcBef>
                <a:spcPts val="0"/>
              </a:spcBef>
              <a:spcAft>
                <a:spcPts val="0"/>
              </a:spcAft>
              <a:buSzPts val="1400"/>
              <a:buNone/>
              <a:defRPr b="0" i="0" sz="4400" u="none" cap="none" strike="noStrike">
                <a:solidFill>
                  <a:schemeClr val="dk2"/>
                </a:solidFill>
                <a:latin typeface="Arial"/>
                <a:ea typeface="Arial"/>
                <a:cs typeface="Arial"/>
                <a:sym typeface="Arial"/>
              </a:defRPr>
            </a:lvl8pPr>
            <a:lvl9pPr lvl="8" marR="0" rtl="0" algn="ctr">
              <a:spcBef>
                <a:spcPts val="0"/>
              </a:spcBef>
              <a:spcAft>
                <a:spcPts val="0"/>
              </a:spcAft>
              <a:buSzPts val="1400"/>
              <a:buNone/>
              <a:defRPr b="0" i="0" sz="4400" u="none" cap="none" strike="noStrike">
                <a:solidFill>
                  <a:schemeClr val="dk2"/>
                </a:solidFill>
                <a:latin typeface="Arial"/>
                <a:ea typeface="Arial"/>
                <a:cs typeface="Arial"/>
                <a:sym typeface="Arial"/>
              </a:defRPr>
            </a:lvl9pPr>
          </a:lstStyle>
          <a:p/>
        </p:txBody>
      </p:sp>
      <p:sp>
        <p:nvSpPr>
          <p:cNvPr id="23" name="Shape 23"/>
          <p:cNvSpPr txBox="1"/>
          <p:nvPr>
            <p:ph idx="1" type="body"/>
          </p:nvPr>
        </p:nvSpPr>
        <p:spPr>
          <a:xfrm>
            <a:off x="457200" y="1600200"/>
            <a:ext cx="4038600" cy="4525963"/>
          </a:xfrm>
          <a:prstGeom prst="rect">
            <a:avLst/>
          </a:prstGeom>
          <a:noFill/>
          <a:ln>
            <a:noFill/>
          </a:ln>
        </p:spPr>
        <p:txBody>
          <a:bodyPr anchorCtr="0" anchor="t" bIns="91425" lIns="91425" spcFirstLastPara="1" rIns="91425" wrap="square" tIns="91425"/>
          <a:lstStyle>
            <a:lvl1pPr indent="-406400" lvl="0" marL="457200" marR="0" rtl="0" algn="l">
              <a:spcBef>
                <a:spcPts val="560"/>
              </a:spcBef>
              <a:spcAft>
                <a:spcPts val="0"/>
              </a:spcAft>
              <a:buClr>
                <a:schemeClr val="dk1"/>
              </a:buClr>
              <a:buSzPts val="2800"/>
              <a:buFont typeface="Arial"/>
              <a:buChar char="•"/>
              <a:defRPr b="0" i="0" sz="2800" u="none" cap="none" strike="noStrike">
                <a:solidFill>
                  <a:schemeClr val="dk1"/>
                </a:solidFill>
                <a:latin typeface="Arial"/>
                <a:ea typeface="Arial"/>
                <a:cs typeface="Arial"/>
                <a:sym typeface="Arial"/>
              </a:defRPr>
            </a:lvl1pPr>
            <a:lvl2pPr indent="-381000" lvl="1" marL="914400" marR="0" rtl="0" algn="l">
              <a:spcBef>
                <a:spcPts val="480"/>
              </a:spcBef>
              <a:spcAft>
                <a:spcPts val="0"/>
              </a:spcAft>
              <a:buClr>
                <a:schemeClr val="dk1"/>
              </a:buClr>
              <a:buSzPts val="2400"/>
              <a:buFont typeface="Arial"/>
              <a:buChar char="–"/>
              <a:defRPr b="0" i="0" sz="2400" u="none" cap="none" strike="noStrike">
                <a:solidFill>
                  <a:schemeClr val="dk1"/>
                </a:solidFill>
                <a:latin typeface="Arial"/>
                <a:ea typeface="Arial"/>
                <a:cs typeface="Arial"/>
                <a:sym typeface="Arial"/>
              </a:defRPr>
            </a:lvl2pPr>
            <a:lvl3pPr indent="-355600" lvl="2" marL="1371600"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3pPr>
            <a:lvl4pPr indent="-342900" lvl="3" marL="1828800" marR="0" rtl="0" algn="l">
              <a:spcBef>
                <a:spcPts val="36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4pPr>
            <a:lvl5pPr indent="-342900" lvl="4" marL="2286000" marR="0" rtl="0" algn="l">
              <a:spcBef>
                <a:spcPts val="36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5pPr>
            <a:lvl6pPr indent="-342900" lvl="5" marL="2743200" marR="0" rtl="0" algn="l">
              <a:spcBef>
                <a:spcPts val="36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spcBef>
                <a:spcPts val="36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spcBef>
                <a:spcPts val="36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spcBef>
                <a:spcPts val="36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
        <p:nvSpPr>
          <p:cNvPr id="24" name="Shape 24"/>
          <p:cNvSpPr txBox="1"/>
          <p:nvPr>
            <p:ph idx="2" type="body"/>
          </p:nvPr>
        </p:nvSpPr>
        <p:spPr>
          <a:xfrm>
            <a:off x="4648200" y="1600200"/>
            <a:ext cx="4038600" cy="4525963"/>
          </a:xfrm>
          <a:prstGeom prst="rect">
            <a:avLst/>
          </a:prstGeom>
          <a:noFill/>
          <a:ln>
            <a:noFill/>
          </a:ln>
        </p:spPr>
        <p:txBody>
          <a:bodyPr anchorCtr="0" anchor="t" bIns="91425" lIns="91425" spcFirstLastPara="1" rIns="91425" wrap="square" tIns="91425"/>
          <a:lstStyle>
            <a:lvl1pPr indent="-406400" lvl="0" marL="457200" marR="0" rtl="0" algn="l">
              <a:spcBef>
                <a:spcPts val="560"/>
              </a:spcBef>
              <a:spcAft>
                <a:spcPts val="0"/>
              </a:spcAft>
              <a:buClr>
                <a:schemeClr val="dk1"/>
              </a:buClr>
              <a:buSzPts val="2800"/>
              <a:buFont typeface="Arial"/>
              <a:buChar char="•"/>
              <a:defRPr b="0" i="0" sz="2800" u="none" cap="none" strike="noStrike">
                <a:solidFill>
                  <a:schemeClr val="dk1"/>
                </a:solidFill>
                <a:latin typeface="Arial"/>
                <a:ea typeface="Arial"/>
                <a:cs typeface="Arial"/>
                <a:sym typeface="Arial"/>
              </a:defRPr>
            </a:lvl1pPr>
            <a:lvl2pPr indent="-381000" lvl="1" marL="914400" marR="0" rtl="0" algn="l">
              <a:spcBef>
                <a:spcPts val="480"/>
              </a:spcBef>
              <a:spcAft>
                <a:spcPts val="0"/>
              </a:spcAft>
              <a:buClr>
                <a:schemeClr val="dk1"/>
              </a:buClr>
              <a:buSzPts val="2400"/>
              <a:buFont typeface="Arial"/>
              <a:buChar char="–"/>
              <a:defRPr b="0" i="0" sz="2400" u="none" cap="none" strike="noStrike">
                <a:solidFill>
                  <a:schemeClr val="dk1"/>
                </a:solidFill>
                <a:latin typeface="Arial"/>
                <a:ea typeface="Arial"/>
                <a:cs typeface="Arial"/>
                <a:sym typeface="Arial"/>
              </a:defRPr>
            </a:lvl2pPr>
            <a:lvl3pPr indent="-355600" lvl="2" marL="1371600"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3pPr>
            <a:lvl4pPr indent="-342900" lvl="3" marL="1828800" marR="0" rtl="0" algn="l">
              <a:spcBef>
                <a:spcPts val="36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4pPr>
            <a:lvl5pPr indent="-342900" lvl="4" marL="2286000" marR="0" rtl="0" algn="l">
              <a:spcBef>
                <a:spcPts val="36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5pPr>
            <a:lvl6pPr indent="-342900" lvl="5" marL="2743200" marR="0" rtl="0" algn="l">
              <a:spcBef>
                <a:spcPts val="36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spcBef>
                <a:spcPts val="36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spcBef>
                <a:spcPts val="36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spcBef>
                <a:spcPts val="36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
        <p:nvSpPr>
          <p:cNvPr id="25" name="Shape 25"/>
          <p:cNvSpPr txBox="1"/>
          <p:nvPr>
            <p:ph idx="10" type="dt"/>
          </p:nvPr>
        </p:nvSpPr>
        <p:spPr>
          <a:xfrm>
            <a:off x="457200" y="6245225"/>
            <a:ext cx="2133600" cy="476250"/>
          </a:xfrm>
          <a:prstGeom prst="rect">
            <a:avLst/>
          </a:prstGeom>
          <a:noFill/>
          <a:ln>
            <a:noFill/>
          </a:ln>
        </p:spPr>
        <p:txBody>
          <a:bodyPr anchorCtr="0" anchor="t" bIns="91425" lIns="91425" spcFirstLastPara="1" rIns="91425" wrap="square" tIns="91425"/>
          <a:lstStyle>
            <a:lvl1pPr lvl="0"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1pPr>
            <a:lvl2pPr lvl="1"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26" name="Shape 26"/>
          <p:cNvSpPr txBox="1"/>
          <p:nvPr>
            <p:ph idx="11" type="ftr"/>
          </p:nvPr>
        </p:nvSpPr>
        <p:spPr>
          <a:xfrm>
            <a:off x="3124200" y="6245225"/>
            <a:ext cx="2895600" cy="476250"/>
          </a:xfrm>
          <a:prstGeom prst="rect">
            <a:avLst/>
          </a:prstGeom>
          <a:noFill/>
          <a:ln>
            <a:noFill/>
          </a:ln>
        </p:spPr>
        <p:txBody>
          <a:bodyPr anchorCtr="0" anchor="t" bIns="91425" lIns="91425" spcFirstLastPara="1" rIns="91425" wrap="square" tIns="91425"/>
          <a:lstStyle>
            <a:lvl1pPr lvl="0"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1pPr>
            <a:lvl2pPr lvl="1"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27" name="Shape 27"/>
          <p:cNvSpPr txBox="1"/>
          <p:nvPr>
            <p:ph idx="12" type="sldNum"/>
          </p:nvPr>
        </p:nvSpPr>
        <p:spPr>
          <a:xfrm>
            <a:off x="6553200" y="6245225"/>
            <a:ext cx="2133600" cy="476250"/>
          </a:xfrm>
          <a:prstGeom prst="rect">
            <a:avLst/>
          </a:prstGeom>
          <a:noFill/>
          <a:ln>
            <a:noFill/>
          </a:ln>
        </p:spPr>
        <p:txBody>
          <a:bodyPr anchorCtr="0" anchor="t" bIns="45700" lIns="91425" spcFirstLastPara="1" rIns="91425" wrap="square" tIns="45700">
            <a:noAutofit/>
          </a:bodyPr>
          <a:lstStyle>
            <a:lvl1pPr indent="0" lvl="0" marL="0" marR="0" rtl="0" algn="r">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1pPr>
            <a:lvl2pPr indent="0" lvl="1" marL="0" marR="0" rtl="0" algn="r">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2pPr>
            <a:lvl3pPr indent="0" lvl="2" marL="0" marR="0" rtl="0" algn="r">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3pPr>
            <a:lvl4pPr indent="0" lvl="3" marL="0" marR="0" rtl="0" algn="r">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4pPr>
            <a:lvl5pPr indent="0" lvl="4" marL="0" marR="0" rtl="0" algn="r">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5pPr>
            <a:lvl6pPr indent="0" lvl="5" marL="0" marR="0" rtl="0" algn="r">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6pPr>
            <a:lvl7pPr indent="0" lvl="6" marL="0" marR="0" rtl="0" algn="r">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7pPr>
            <a:lvl8pPr indent="0" lvl="7" marL="0" marR="0" rtl="0" algn="r">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8pPr>
            <a:lvl9pPr indent="0" lvl="8" marL="0" marR="0" rtl="0" algn="r">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9pPr>
          </a:lstStyle>
          <a:p>
            <a:pPr indent="0" lvl="0" marL="0">
              <a:spcBef>
                <a:spcPts val="0"/>
              </a:spcBef>
              <a:spcAft>
                <a:spcPts val="0"/>
              </a:spcAft>
              <a:buNone/>
            </a:pPr>
            <a:fld id="{00000000-1234-1234-1234-123412341234}" type="slidenum">
              <a:rPr lang="en-US"/>
              <a:t>‹#›</a:t>
            </a:fld>
            <a:endParaRPr/>
          </a:p>
        </p:txBody>
      </p:sp>
    </p:spTree>
  </p:cSld>
  <p:clrMapOvr>
    <a:masterClrMapping/>
  </p:clrMapOvr>
  <p:transition>
    <p:fade thruBlk="1"/>
  </p:transition>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aption">
  <p:cSld name="CAPTION_ONLY">
    <p:spTree>
      <p:nvGrpSpPr>
        <p:cNvPr id="120" name="Shape 120"/>
        <p:cNvGrpSpPr/>
        <p:nvPr/>
      </p:nvGrpSpPr>
      <p:grpSpPr>
        <a:xfrm>
          <a:off x="0" y="0"/>
          <a:ext cx="0" cy="0"/>
          <a:chOff x="0" y="0"/>
          <a:chExt cx="0" cy="0"/>
        </a:xfrm>
      </p:grpSpPr>
      <p:sp>
        <p:nvSpPr>
          <p:cNvPr id="121" name="Shape 121"/>
          <p:cNvSpPr txBox="1"/>
          <p:nvPr>
            <p:ph idx="1" type="body"/>
          </p:nvPr>
        </p:nvSpPr>
        <p:spPr>
          <a:xfrm>
            <a:off x="311700" y="5640767"/>
            <a:ext cx="5998800" cy="806700"/>
          </a:xfrm>
          <a:prstGeom prst="rect">
            <a:avLst/>
          </a:prstGeom>
        </p:spPr>
        <p:txBody>
          <a:bodyPr anchorCtr="0" anchor="ctr" bIns="91425" lIns="91425" spcFirstLastPara="1" rIns="91425" wrap="square" tIns="91425"/>
          <a:lstStyle>
            <a:lvl1pPr indent="-228600" lvl="0" marL="457200" rtl="0">
              <a:lnSpc>
                <a:spcPct val="100000"/>
              </a:lnSpc>
              <a:spcBef>
                <a:spcPts val="0"/>
              </a:spcBef>
              <a:spcAft>
                <a:spcPts val="0"/>
              </a:spcAft>
              <a:buSzPts val="1800"/>
              <a:buNone/>
              <a:defRPr/>
            </a:lvl1pPr>
          </a:lstStyle>
          <a:p/>
        </p:txBody>
      </p:sp>
      <p:sp>
        <p:nvSpPr>
          <p:cNvPr id="122" name="Shape 122"/>
          <p:cNvSpPr txBox="1"/>
          <p:nvPr>
            <p:ph idx="12" type="sldNum"/>
          </p:nvPr>
        </p:nvSpPr>
        <p:spPr>
          <a:xfrm>
            <a:off x="8472458" y="6217622"/>
            <a:ext cx="548700" cy="5247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ig number">
  <p:cSld name="BIG_NUMBER">
    <p:spTree>
      <p:nvGrpSpPr>
        <p:cNvPr id="123" name="Shape 123"/>
        <p:cNvGrpSpPr/>
        <p:nvPr/>
      </p:nvGrpSpPr>
      <p:grpSpPr>
        <a:xfrm>
          <a:off x="0" y="0"/>
          <a:ext cx="0" cy="0"/>
          <a:chOff x="0" y="0"/>
          <a:chExt cx="0" cy="0"/>
        </a:xfrm>
      </p:grpSpPr>
      <p:sp>
        <p:nvSpPr>
          <p:cNvPr id="124" name="Shape 124"/>
          <p:cNvSpPr txBox="1"/>
          <p:nvPr>
            <p:ph type="title"/>
          </p:nvPr>
        </p:nvSpPr>
        <p:spPr>
          <a:xfrm>
            <a:off x="311700" y="1474833"/>
            <a:ext cx="8520600" cy="2618100"/>
          </a:xfrm>
          <a:prstGeom prst="rect">
            <a:avLst/>
          </a:prstGeom>
        </p:spPr>
        <p:txBody>
          <a:bodyPr anchorCtr="0" anchor="b" bIns="91425" lIns="91425" spcFirstLastPara="1" rIns="91425" wrap="square" tIns="91425"/>
          <a:lstStyle>
            <a:lvl1pPr lvl="0" rtl="0" algn="ctr">
              <a:spcBef>
                <a:spcPts val="0"/>
              </a:spcBef>
              <a:spcAft>
                <a:spcPts val="0"/>
              </a:spcAft>
              <a:buSzPts val="12000"/>
              <a:buNone/>
              <a:defRPr sz="12000"/>
            </a:lvl1pPr>
            <a:lvl2pPr lvl="1" rtl="0" algn="ctr">
              <a:spcBef>
                <a:spcPts val="0"/>
              </a:spcBef>
              <a:spcAft>
                <a:spcPts val="0"/>
              </a:spcAft>
              <a:buSzPts val="12000"/>
              <a:buNone/>
              <a:defRPr sz="12000"/>
            </a:lvl2pPr>
            <a:lvl3pPr lvl="2" rtl="0" algn="ctr">
              <a:spcBef>
                <a:spcPts val="0"/>
              </a:spcBef>
              <a:spcAft>
                <a:spcPts val="0"/>
              </a:spcAft>
              <a:buSzPts val="12000"/>
              <a:buNone/>
              <a:defRPr sz="12000"/>
            </a:lvl3pPr>
            <a:lvl4pPr lvl="3" rtl="0" algn="ctr">
              <a:spcBef>
                <a:spcPts val="0"/>
              </a:spcBef>
              <a:spcAft>
                <a:spcPts val="0"/>
              </a:spcAft>
              <a:buSzPts val="12000"/>
              <a:buNone/>
              <a:defRPr sz="12000"/>
            </a:lvl4pPr>
            <a:lvl5pPr lvl="4" rtl="0" algn="ctr">
              <a:spcBef>
                <a:spcPts val="0"/>
              </a:spcBef>
              <a:spcAft>
                <a:spcPts val="0"/>
              </a:spcAft>
              <a:buSzPts val="12000"/>
              <a:buNone/>
              <a:defRPr sz="12000"/>
            </a:lvl5pPr>
            <a:lvl6pPr lvl="5" rtl="0" algn="ctr">
              <a:spcBef>
                <a:spcPts val="0"/>
              </a:spcBef>
              <a:spcAft>
                <a:spcPts val="0"/>
              </a:spcAft>
              <a:buSzPts val="12000"/>
              <a:buNone/>
              <a:defRPr sz="12000"/>
            </a:lvl6pPr>
            <a:lvl7pPr lvl="6" rtl="0" algn="ctr">
              <a:spcBef>
                <a:spcPts val="0"/>
              </a:spcBef>
              <a:spcAft>
                <a:spcPts val="0"/>
              </a:spcAft>
              <a:buSzPts val="12000"/>
              <a:buNone/>
              <a:defRPr sz="12000"/>
            </a:lvl7pPr>
            <a:lvl8pPr lvl="7" rtl="0" algn="ctr">
              <a:spcBef>
                <a:spcPts val="0"/>
              </a:spcBef>
              <a:spcAft>
                <a:spcPts val="0"/>
              </a:spcAft>
              <a:buSzPts val="12000"/>
              <a:buNone/>
              <a:defRPr sz="12000"/>
            </a:lvl8pPr>
            <a:lvl9pPr lvl="8" rtl="0" algn="ctr">
              <a:spcBef>
                <a:spcPts val="0"/>
              </a:spcBef>
              <a:spcAft>
                <a:spcPts val="0"/>
              </a:spcAft>
              <a:buSzPts val="12000"/>
              <a:buNone/>
              <a:defRPr sz="12000"/>
            </a:lvl9pPr>
          </a:lstStyle>
          <a:p/>
        </p:txBody>
      </p:sp>
      <p:sp>
        <p:nvSpPr>
          <p:cNvPr id="125" name="Shape 125"/>
          <p:cNvSpPr txBox="1"/>
          <p:nvPr>
            <p:ph idx="1" type="body"/>
          </p:nvPr>
        </p:nvSpPr>
        <p:spPr>
          <a:xfrm>
            <a:off x="311700" y="4202967"/>
            <a:ext cx="8520600" cy="1734300"/>
          </a:xfrm>
          <a:prstGeom prst="rect">
            <a:avLst/>
          </a:prstGeom>
        </p:spPr>
        <p:txBody>
          <a:bodyPr anchorCtr="0" anchor="t" bIns="91425" lIns="91425" spcFirstLastPara="1" rIns="91425" wrap="square" tIns="91425"/>
          <a:lstStyle>
            <a:lvl1pPr indent="-342900" lvl="0" marL="457200" rtl="0" algn="ctr">
              <a:spcBef>
                <a:spcPts val="0"/>
              </a:spcBef>
              <a:spcAft>
                <a:spcPts val="0"/>
              </a:spcAft>
              <a:buSzPts val="1800"/>
              <a:buChar char="●"/>
              <a:defRPr/>
            </a:lvl1pPr>
            <a:lvl2pPr indent="-317500" lvl="1" marL="914400" rtl="0" algn="ctr">
              <a:spcBef>
                <a:spcPts val="1600"/>
              </a:spcBef>
              <a:spcAft>
                <a:spcPts val="0"/>
              </a:spcAft>
              <a:buSzPts val="1400"/>
              <a:buChar char="○"/>
              <a:defRPr/>
            </a:lvl2pPr>
            <a:lvl3pPr indent="-317500" lvl="2" marL="1371600" rtl="0" algn="ctr">
              <a:spcBef>
                <a:spcPts val="1600"/>
              </a:spcBef>
              <a:spcAft>
                <a:spcPts val="0"/>
              </a:spcAft>
              <a:buSzPts val="1400"/>
              <a:buChar char="■"/>
              <a:defRPr/>
            </a:lvl3pPr>
            <a:lvl4pPr indent="-317500" lvl="3" marL="1828800" rtl="0" algn="ctr">
              <a:spcBef>
                <a:spcPts val="1600"/>
              </a:spcBef>
              <a:spcAft>
                <a:spcPts val="0"/>
              </a:spcAft>
              <a:buSzPts val="1400"/>
              <a:buChar char="●"/>
              <a:defRPr/>
            </a:lvl4pPr>
            <a:lvl5pPr indent="-317500" lvl="4" marL="2286000" rtl="0" algn="ctr">
              <a:spcBef>
                <a:spcPts val="1600"/>
              </a:spcBef>
              <a:spcAft>
                <a:spcPts val="0"/>
              </a:spcAft>
              <a:buSzPts val="1400"/>
              <a:buChar char="○"/>
              <a:defRPr/>
            </a:lvl5pPr>
            <a:lvl6pPr indent="-317500" lvl="5" marL="2743200" rtl="0" algn="ctr">
              <a:spcBef>
                <a:spcPts val="1600"/>
              </a:spcBef>
              <a:spcAft>
                <a:spcPts val="0"/>
              </a:spcAft>
              <a:buSzPts val="1400"/>
              <a:buChar char="■"/>
              <a:defRPr/>
            </a:lvl6pPr>
            <a:lvl7pPr indent="-317500" lvl="6" marL="3200400" rtl="0" algn="ctr">
              <a:spcBef>
                <a:spcPts val="1600"/>
              </a:spcBef>
              <a:spcAft>
                <a:spcPts val="0"/>
              </a:spcAft>
              <a:buSzPts val="1400"/>
              <a:buChar char="●"/>
              <a:defRPr/>
            </a:lvl7pPr>
            <a:lvl8pPr indent="-317500" lvl="7" marL="3657600" rtl="0" algn="ctr">
              <a:spcBef>
                <a:spcPts val="1600"/>
              </a:spcBef>
              <a:spcAft>
                <a:spcPts val="0"/>
              </a:spcAft>
              <a:buSzPts val="1400"/>
              <a:buChar char="○"/>
              <a:defRPr/>
            </a:lvl8pPr>
            <a:lvl9pPr indent="-317500" lvl="8" marL="4114800" rtl="0" algn="ctr">
              <a:spcBef>
                <a:spcPts val="1600"/>
              </a:spcBef>
              <a:spcAft>
                <a:spcPts val="1600"/>
              </a:spcAft>
              <a:buSzPts val="1400"/>
              <a:buChar char="■"/>
              <a:defRPr/>
            </a:lvl9pPr>
          </a:lstStyle>
          <a:p/>
        </p:txBody>
      </p:sp>
      <p:sp>
        <p:nvSpPr>
          <p:cNvPr id="126" name="Shape 126"/>
          <p:cNvSpPr txBox="1"/>
          <p:nvPr>
            <p:ph idx="12" type="sldNum"/>
          </p:nvPr>
        </p:nvSpPr>
        <p:spPr>
          <a:xfrm>
            <a:off x="8472458" y="6217622"/>
            <a:ext cx="548700" cy="5247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127" name="Shape 127"/>
        <p:cNvGrpSpPr/>
        <p:nvPr/>
      </p:nvGrpSpPr>
      <p:grpSpPr>
        <a:xfrm>
          <a:off x="0" y="0"/>
          <a:ext cx="0" cy="0"/>
          <a:chOff x="0" y="0"/>
          <a:chExt cx="0" cy="0"/>
        </a:xfrm>
      </p:grpSpPr>
      <p:sp>
        <p:nvSpPr>
          <p:cNvPr id="128" name="Shape 128"/>
          <p:cNvSpPr txBox="1"/>
          <p:nvPr>
            <p:ph idx="12" type="sldNum"/>
          </p:nvPr>
        </p:nvSpPr>
        <p:spPr>
          <a:xfrm>
            <a:off x="8472458" y="6217622"/>
            <a:ext cx="548700" cy="5247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Content" type="obj">
  <p:cSld name="OBJECT">
    <p:spTree>
      <p:nvGrpSpPr>
        <p:cNvPr id="129" name="Shape 129"/>
        <p:cNvGrpSpPr/>
        <p:nvPr/>
      </p:nvGrpSpPr>
      <p:grpSpPr>
        <a:xfrm>
          <a:off x="0" y="0"/>
          <a:ext cx="0" cy="0"/>
          <a:chOff x="0" y="0"/>
          <a:chExt cx="0" cy="0"/>
        </a:xfrm>
      </p:grpSpPr>
      <p:sp>
        <p:nvSpPr>
          <p:cNvPr id="130" name="Shape 130"/>
          <p:cNvSpPr txBox="1"/>
          <p:nvPr>
            <p:ph type="title"/>
          </p:nvPr>
        </p:nvSpPr>
        <p:spPr>
          <a:xfrm>
            <a:off x="628650" y="365126"/>
            <a:ext cx="7886700" cy="1325700"/>
          </a:xfrm>
          <a:prstGeom prst="rect">
            <a:avLst/>
          </a:prstGeom>
          <a:noFill/>
          <a:ln>
            <a:noFill/>
          </a:ln>
        </p:spPr>
        <p:txBody>
          <a:bodyPr anchorCtr="0" anchor="ctr" bIns="91425" lIns="91425" spcFirstLastPara="1" rIns="91425" wrap="square" tIns="91425"/>
          <a:lstStyle>
            <a:lvl1pPr lvl="0" marR="0" rtl="0" algn="l">
              <a:lnSpc>
                <a:spcPct val="90000"/>
              </a:lnSpc>
              <a:spcBef>
                <a:spcPts val="0"/>
              </a:spcBef>
              <a:spcAft>
                <a:spcPts val="0"/>
              </a:spcAft>
              <a:buClr>
                <a:schemeClr val="dk1"/>
              </a:buClr>
              <a:buSzPts val="4400"/>
              <a:buFont typeface="Arial"/>
              <a:buNone/>
              <a:defRPr b="0" i="0" sz="4400" u="none" cap="none" strike="noStrike">
                <a:solidFill>
                  <a:schemeClr val="dk1"/>
                </a:solidFill>
                <a:latin typeface="Arial"/>
                <a:ea typeface="Arial"/>
                <a:cs typeface="Arial"/>
                <a:sym typeface="Arial"/>
              </a:defRPr>
            </a:lvl1pPr>
            <a:lvl2pPr lvl="1" rtl="0">
              <a:spcBef>
                <a:spcPts val="0"/>
              </a:spcBef>
              <a:spcAft>
                <a:spcPts val="0"/>
              </a:spcAft>
              <a:buSzPts val="2800"/>
              <a:buNone/>
              <a:defRPr sz="1800"/>
            </a:lvl2pPr>
            <a:lvl3pPr lvl="2" rtl="0">
              <a:spcBef>
                <a:spcPts val="0"/>
              </a:spcBef>
              <a:spcAft>
                <a:spcPts val="0"/>
              </a:spcAft>
              <a:buSzPts val="2800"/>
              <a:buNone/>
              <a:defRPr sz="1800"/>
            </a:lvl3pPr>
            <a:lvl4pPr lvl="3" rtl="0">
              <a:spcBef>
                <a:spcPts val="0"/>
              </a:spcBef>
              <a:spcAft>
                <a:spcPts val="0"/>
              </a:spcAft>
              <a:buSzPts val="2800"/>
              <a:buNone/>
              <a:defRPr sz="1800"/>
            </a:lvl4pPr>
            <a:lvl5pPr lvl="4" rtl="0">
              <a:spcBef>
                <a:spcPts val="0"/>
              </a:spcBef>
              <a:spcAft>
                <a:spcPts val="0"/>
              </a:spcAft>
              <a:buSzPts val="2800"/>
              <a:buNone/>
              <a:defRPr sz="1800"/>
            </a:lvl5pPr>
            <a:lvl6pPr lvl="5" rtl="0">
              <a:spcBef>
                <a:spcPts val="0"/>
              </a:spcBef>
              <a:spcAft>
                <a:spcPts val="0"/>
              </a:spcAft>
              <a:buSzPts val="2800"/>
              <a:buNone/>
              <a:defRPr sz="1800"/>
            </a:lvl6pPr>
            <a:lvl7pPr lvl="6" rtl="0">
              <a:spcBef>
                <a:spcPts val="0"/>
              </a:spcBef>
              <a:spcAft>
                <a:spcPts val="0"/>
              </a:spcAft>
              <a:buSzPts val="2800"/>
              <a:buNone/>
              <a:defRPr sz="1800"/>
            </a:lvl7pPr>
            <a:lvl8pPr lvl="7" rtl="0">
              <a:spcBef>
                <a:spcPts val="0"/>
              </a:spcBef>
              <a:spcAft>
                <a:spcPts val="0"/>
              </a:spcAft>
              <a:buSzPts val="2800"/>
              <a:buNone/>
              <a:defRPr sz="1800"/>
            </a:lvl8pPr>
            <a:lvl9pPr lvl="8" rtl="0">
              <a:spcBef>
                <a:spcPts val="0"/>
              </a:spcBef>
              <a:spcAft>
                <a:spcPts val="0"/>
              </a:spcAft>
              <a:buSzPts val="2800"/>
              <a:buNone/>
              <a:defRPr sz="1800"/>
            </a:lvl9pPr>
          </a:lstStyle>
          <a:p/>
        </p:txBody>
      </p:sp>
      <p:sp>
        <p:nvSpPr>
          <p:cNvPr id="131" name="Shape 131"/>
          <p:cNvSpPr txBox="1"/>
          <p:nvPr>
            <p:ph idx="1" type="body"/>
          </p:nvPr>
        </p:nvSpPr>
        <p:spPr>
          <a:xfrm>
            <a:off x="628650" y="1825625"/>
            <a:ext cx="7886700" cy="4351200"/>
          </a:xfrm>
          <a:prstGeom prst="rect">
            <a:avLst/>
          </a:prstGeom>
          <a:noFill/>
          <a:ln>
            <a:noFill/>
          </a:ln>
        </p:spPr>
        <p:txBody>
          <a:bodyPr anchorCtr="0" anchor="t" bIns="91425" lIns="91425" spcFirstLastPara="1" rIns="91425" wrap="square" tIns="91425"/>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Anton"/>
                <a:ea typeface="Anton"/>
                <a:cs typeface="Anton"/>
                <a:sym typeface="Anton"/>
              </a:defRPr>
            </a:lvl1pPr>
            <a:lvl2pPr indent="-381000" lvl="1" marL="914400" marR="0" rtl="0" algn="l">
              <a:lnSpc>
                <a:spcPct val="90000"/>
              </a:lnSpc>
              <a:spcBef>
                <a:spcPts val="1600"/>
              </a:spcBef>
              <a:spcAft>
                <a:spcPts val="0"/>
              </a:spcAft>
              <a:buClr>
                <a:schemeClr val="dk1"/>
              </a:buClr>
              <a:buSzPts val="2400"/>
              <a:buFont typeface="Arial"/>
              <a:buChar char="•"/>
              <a:defRPr b="0" i="0" sz="2400" u="none" cap="none" strike="noStrike">
                <a:solidFill>
                  <a:schemeClr val="dk1"/>
                </a:solidFill>
                <a:latin typeface="Anton"/>
                <a:ea typeface="Anton"/>
                <a:cs typeface="Anton"/>
                <a:sym typeface="Anton"/>
              </a:defRPr>
            </a:lvl2pPr>
            <a:lvl3pPr indent="-355600" lvl="2" marL="1371600" marR="0" rtl="0" algn="l">
              <a:lnSpc>
                <a:spcPct val="90000"/>
              </a:lnSpc>
              <a:spcBef>
                <a:spcPts val="1600"/>
              </a:spcBef>
              <a:spcAft>
                <a:spcPts val="0"/>
              </a:spcAft>
              <a:buClr>
                <a:schemeClr val="dk1"/>
              </a:buClr>
              <a:buSzPts val="2000"/>
              <a:buFont typeface="Arial"/>
              <a:buChar char="•"/>
              <a:defRPr b="0" i="0" sz="2000" u="none" cap="none" strike="noStrike">
                <a:solidFill>
                  <a:schemeClr val="dk1"/>
                </a:solidFill>
                <a:latin typeface="Anton"/>
                <a:ea typeface="Anton"/>
                <a:cs typeface="Anton"/>
                <a:sym typeface="Anton"/>
              </a:defRPr>
            </a:lvl3pPr>
            <a:lvl4pPr indent="-342900" lvl="3" marL="1828800" marR="0" rtl="0" algn="l">
              <a:lnSpc>
                <a:spcPct val="90000"/>
              </a:lnSpc>
              <a:spcBef>
                <a:spcPts val="1600"/>
              </a:spcBef>
              <a:spcAft>
                <a:spcPts val="0"/>
              </a:spcAft>
              <a:buClr>
                <a:schemeClr val="dk1"/>
              </a:buClr>
              <a:buSzPts val="1800"/>
              <a:buFont typeface="Arial"/>
              <a:buChar char="•"/>
              <a:defRPr b="0" i="0" sz="1800" u="none" cap="none" strike="noStrike">
                <a:solidFill>
                  <a:schemeClr val="dk1"/>
                </a:solidFill>
                <a:latin typeface="Anton"/>
                <a:ea typeface="Anton"/>
                <a:cs typeface="Anton"/>
                <a:sym typeface="Anton"/>
              </a:defRPr>
            </a:lvl4pPr>
            <a:lvl5pPr indent="-342900" lvl="4" marL="2286000" marR="0" rtl="0" algn="l">
              <a:lnSpc>
                <a:spcPct val="90000"/>
              </a:lnSpc>
              <a:spcBef>
                <a:spcPts val="1600"/>
              </a:spcBef>
              <a:spcAft>
                <a:spcPts val="0"/>
              </a:spcAft>
              <a:buClr>
                <a:schemeClr val="dk1"/>
              </a:buClr>
              <a:buSzPts val="1800"/>
              <a:buFont typeface="Arial"/>
              <a:buChar char="•"/>
              <a:defRPr b="0" i="0" sz="1800" u="none" cap="none" strike="noStrike">
                <a:solidFill>
                  <a:schemeClr val="dk1"/>
                </a:solidFill>
                <a:latin typeface="Anton"/>
                <a:ea typeface="Anton"/>
                <a:cs typeface="Anton"/>
                <a:sym typeface="Anton"/>
              </a:defRPr>
            </a:lvl5pPr>
            <a:lvl6pPr indent="-342900" lvl="5" marL="2743200" marR="0" rtl="0" algn="l">
              <a:lnSpc>
                <a:spcPct val="90000"/>
              </a:lnSpc>
              <a:spcBef>
                <a:spcPts val="16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16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16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1600"/>
              </a:spcBef>
              <a:spcAft>
                <a:spcPts val="160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132" name="Shape 132"/>
          <p:cNvSpPr txBox="1"/>
          <p:nvPr>
            <p:ph idx="10" type="dt"/>
          </p:nvPr>
        </p:nvSpPr>
        <p:spPr>
          <a:xfrm>
            <a:off x="628650" y="6356351"/>
            <a:ext cx="2057400" cy="365100"/>
          </a:xfrm>
          <a:prstGeom prst="rect">
            <a:avLst/>
          </a:prstGeom>
          <a:noFill/>
          <a:ln>
            <a:noFill/>
          </a:ln>
        </p:spPr>
        <p:txBody>
          <a:bodyPr anchorCtr="0" anchor="ctr" bIns="91425" lIns="91425" spcFirstLastPara="1" rIns="91425" wrap="square" tIns="91425"/>
          <a:lstStyle>
            <a:lvl1pPr lvl="0" marR="0" rtl="0" algn="l">
              <a:spcBef>
                <a:spcPts val="0"/>
              </a:spcBef>
              <a:spcAft>
                <a:spcPts val="0"/>
              </a:spcAft>
              <a:buSzPts val="1400"/>
              <a:buNone/>
              <a:defRPr sz="1200">
                <a:solidFill>
                  <a:srgbClr val="888888"/>
                </a:solidFill>
                <a:latin typeface="Anton"/>
                <a:ea typeface="Anton"/>
                <a:cs typeface="Anton"/>
                <a:sym typeface="Anton"/>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33" name="Shape 133"/>
          <p:cNvSpPr txBox="1"/>
          <p:nvPr>
            <p:ph idx="11" type="ftr"/>
          </p:nvPr>
        </p:nvSpPr>
        <p:spPr>
          <a:xfrm>
            <a:off x="3028950" y="6356351"/>
            <a:ext cx="3086100" cy="365100"/>
          </a:xfrm>
          <a:prstGeom prst="rect">
            <a:avLst/>
          </a:prstGeom>
          <a:noFill/>
          <a:ln>
            <a:noFill/>
          </a:ln>
        </p:spPr>
        <p:txBody>
          <a:bodyPr anchorCtr="0" anchor="ctr" bIns="91425" lIns="91425" spcFirstLastPara="1" rIns="91425" wrap="square" tIns="91425"/>
          <a:lstStyle>
            <a:lvl1pPr lvl="0" marR="0" rtl="0" algn="ctr">
              <a:spcBef>
                <a:spcPts val="0"/>
              </a:spcBef>
              <a:spcAft>
                <a:spcPts val="0"/>
              </a:spcAft>
              <a:buSzPts val="1400"/>
              <a:buNone/>
              <a:defRPr sz="1200">
                <a:solidFill>
                  <a:srgbClr val="888888"/>
                </a:solidFill>
                <a:latin typeface="Anton"/>
                <a:ea typeface="Anton"/>
                <a:cs typeface="Anton"/>
                <a:sym typeface="Anton"/>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34" name="Shape 134"/>
          <p:cNvSpPr txBox="1"/>
          <p:nvPr>
            <p:ph idx="12" type="sldNum"/>
          </p:nvPr>
        </p:nvSpPr>
        <p:spPr>
          <a:xfrm>
            <a:off x="6457950" y="6356351"/>
            <a:ext cx="2057400" cy="365100"/>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sz="1200">
                <a:solidFill>
                  <a:srgbClr val="888888"/>
                </a:solidFill>
                <a:latin typeface="Anton"/>
                <a:ea typeface="Anton"/>
                <a:cs typeface="Anton"/>
                <a:sym typeface="Anton"/>
              </a:defRPr>
            </a:lvl1pPr>
            <a:lvl2pPr indent="0" lvl="1" marL="0" marR="0" rtl="0" algn="r">
              <a:spcBef>
                <a:spcPts val="0"/>
              </a:spcBef>
              <a:buNone/>
              <a:defRPr sz="1200">
                <a:solidFill>
                  <a:srgbClr val="888888"/>
                </a:solidFill>
                <a:latin typeface="Anton"/>
                <a:ea typeface="Anton"/>
                <a:cs typeface="Anton"/>
                <a:sym typeface="Anton"/>
              </a:defRPr>
            </a:lvl2pPr>
            <a:lvl3pPr indent="0" lvl="2" marL="0" marR="0" rtl="0" algn="r">
              <a:spcBef>
                <a:spcPts val="0"/>
              </a:spcBef>
              <a:buNone/>
              <a:defRPr sz="1200">
                <a:solidFill>
                  <a:srgbClr val="888888"/>
                </a:solidFill>
                <a:latin typeface="Anton"/>
                <a:ea typeface="Anton"/>
                <a:cs typeface="Anton"/>
                <a:sym typeface="Anton"/>
              </a:defRPr>
            </a:lvl3pPr>
            <a:lvl4pPr indent="0" lvl="3" marL="0" marR="0" rtl="0" algn="r">
              <a:spcBef>
                <a:spcPts val="0"/>
              </a:spcBef>
              <a:buNone/>
              <a:defRPr sz="1200">
                <a:solidFill>
                  <a:srgbClr val="888888"/>
                </a:solidFill>
                <a:latin typeface="Anton"/>
                <a:ea typeface="Anton"/>
                <a:cs typeface="Anton"/>
                <a:sym typeface="Anton"/>
              </a:defRPr>
            </a:lvl4pPr>
            <a:lvl5pPr indent="0" lvl="4" marL="0" marR="0" rtl="0" algn="r">
              <a:spcBef>
                <a:spcPts val="0"/>
              </a:spcBef>
              <a:buNone/>
              <a:defRPr sz="1200">
                <a:solidFill>
                  <a:srgbClr val="888888"/>
                </a:solidFill>
                <a:latin typeface="Anton"/>
                <a:ea typeface="Anton"/>
                <a:cs typeface="Anton"/>
                <a:sym typeface="Anton"/>
              </a:defRPr>
            </a:lvl5pPr>
            <a:lvl6pPr indent="0" lvl="5" marL="0" marR="0" rtl="0" algn="r">
              <a:spcBef>
                <a:spcPts val="0"/>
              </a:spcBef>
              <a:buNone/>
              <a:defRPr sz="1200">
                <a:solidFill>
                  <a:srgbClr val="888888"/>
                </a:solidFill>
                <a:latin typeface="Anton"/>
                <a:ea typeface="Anton"/>
                <a:cs typeface="Anton"/>
                <a:sym typeface="Anton"/>
              </a:defRPr>
            </a:lvl6pPr>
            <a:lvl7pPr indent="0" lvl="6" marL="0" marR="0" rtl="0" algn="r">
              <a:spcBef>
                <a:spcPts val="0"/>
              </a:spcBef>
              <a:buNone/>
              <a:defRPr sz="1200">
                <a:solidFill>
                  <a:srgbClr val="888888"/>
                </a:solidFill>
                <a:latin typeface="Anton"/>
                <a:ea typeface="Anton"/>
                <a:cs typeface="Anton"/>
                <a:sym typeface="Anton"/>
              </a:defRPr>
            </a:lvl7pPr>
            <a:lvl8pPr indent="0" lvl="7" marL="0" marR="0" rtl="0" algn="r">
              <a:spcBef>
                <a:spcPts val="0"/>
              </a:spcBef>
              <a:buNone/>
              <a:defRPr sz="1200">
                <a:solidFill>
                  <a:srgbClr val="888888"/>
                </a:solidFill>
                <a:latin typeface="Anton"/>
                <a:ea typeface="Anton"/>
                <a:cs typeface="Anton"/>
                <a:sym typeface="Anton"/>
              </a:defRPr>
            </a:lvl8pPr>
            <a:lvl9pPr indent="0" lvl="8" marL="0" marR="0" rtl="0" algn="r">
              <a:spcBef>
                <a:spcPts val="0"/>
              </a:spcBef>
              <a:buNone/>
              <a:defRPr sz="1200">
                <a:solidFill>
                  <a:srgbClr val="888888"/>
                </a:solidFill>
                <a:latin typeface="Anton"/>
                <a:ea typeface="Anton"/>
                <a:cs typeface="Anton"/>
                <a:sym typeface="Anton"/>
              </a:defRPr>
            </a:lvl9pPr>
          </a:lstStyle>
          <a:p>
            <a:pPr indent="0" lvl="0" mar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Table" type="tbl">
  <p:cSld name="TABLE">
    <p:spTree>
      <p:nvGrpSpPr>
        <p:cNvPr id="135" name="Shape 135"/>
        <p:cNvGrpSpPr/>
        <p:nvPr/>
      </p:nvGrpSpPr>
      <p:grpSpPr>
        <a:xfrm>
          <a:off x="0" y="0"/>
          <a:ext cx="0" cy="0"/>
          <a:chOff x="0" y="0"/>
          <a:chExt cx="0" cy="0"/>
        </a:xfrm>
      </p:grpSpPr>
      <p:sp>
        <p:nvSpPr>
          <p:cNvPr id="136" name="Shape 136"/>
          <p:cNvSpPr txBox="1"/>
          <p:nvPr>
            <p:ph type="title"/>
          </p:nvPr>
        </p:nvSpPr>
        <p:spPr>
          <a:xfrm>
            <a:off x="246063" y="930275"/>
            <a:ext cx="7772400" cy="1143000"/>
          </a:xfrm>
          <a:prstGeom prst="rect">
            <a:avLst/>
          </a:prstGeom>
          <a:noFill/>
          <a:ln>
            <a:noFill/>
          </a:ln>
        </p:spPr>
        <p:txBody>
          <a:bodyPr anchorCtr="0" anchor="ctr" bIns="91425" lIns="91425" spcFirstLastPara="1" rIns="91425" wrap="square" tIns="91425"/>
          <a:lstStyle>
            <a:lvl1pPr lvl="0" marR="0" rtl="0" algn="l">
              <a:lnSpc>
                <a:spcPct val="90000"/>
              </a:lnSpc>
              <a:spcBef>
                <a:spcPts val="0"/>
              </a:spcBef>
              <a:spcAft>
                <a:spcPts val="0"/>
              </a:spcAft>
              <a:buClr>
                <a:schemeClr val="dk1"/>
              </a:buClr>
              <a:buSzPts val="4400"/>
              <a:buFont typeface="Arial"/>
              <a:buNone/>
              <a:defRPr b="0" i="0" sz="4400" u="none" cap="none" strike="noStrike">
                <a:solidFill>
                  <a:schemeClr val="dk1"/>
                </a:solidFill>
                <a:latin typeface="Arial"/>
                <a:ea typeface="Arial"/>
                <a:cs typeface="Arial"/>
                <a:sym typeface="Arial"/>
              </a:defRPr>
            </a:lvl1pPr>
            <a:lvl2pPr lvl="1" rtl="0">
              <a:spcBef>
                <a:spcPts val="0"/>
              </a:spcBef>
              <a:spcAft>
                <a:spcPts val="0"/>
              </a:spcAft>
              <a:buSzPts val="2800"/>
              <a:buNone/>
              <a:defRPr sz="1800"/>
            </a:lvl2pPr>
            <a:lvl3pPr lvl="2" rtl="0">
              <a:spcBef>
                <a:spcPts val="0"/>
              </a:spcBef>
              <a:spcAft>
                <a:spcPts val="0"/>
              </a:spcAft>
              <a:buSzPts val="2800"/>
              <a:buNone/>
              <a:defRPr sz="1800"/>
            </a:lvl3pPr>
            <a:lvl4pPr lvl="3" rtl="0">
              <a:spcBef>
                <a:spcPts val="0"/>
              </a:spcBef>
              <a:spcAft>
                <a:spcPts val="0"/>
              </a:spcAft>
              <a:buSzPts val="2800"/>
              <a:buNone/>
              <a:defRPr sz="1800"/>
            </a:lvl4pPr>
            <a:lvl5pPr lvl="4" rtl="0">
              <a:spcBef>
                <a:spcPts val="0"/>
              </a:spcBef>
              <a:spcAft>
                <a:spcPts val="0"/>
              </a:spcAft>
              <a:buSzPts val="2800"/>
              <a:buNone/>
              <a:defRPr sz="1800"/>
            </a:lvl5pPr>
            <a:lvl6pPr lvl="5" rtl="0">
              <a:spcBef>
                <a:spcPts val="0"/>
              </a:spcBef>
              <a:spcAft>
                <a:spcPts val="0"/>
              </a:spcAft>
              <a:buSzPts val="2800"/>
              <a:buNone/>
              <a:defRPr sz="1800"/>
            </a:lvl6pPr>
            <a:lvl7pPr lvl="6" rtl="0">
              <a:spcBef>
                <a:spcPts val="0"/>
              </a:spcBef>
              <a:spcAft>
                <a:spcPts val="0"/>
              </a:spcAft>
              <a:buSzPts val="2800"/>
              <a:buNone/>
              <a:defRPr sz="1800"/>
            </a:lvl7pPr>
            <a:lvl8pPr lvl="7" rtl="0">
              <a:spcBef>
                <a:spcPts val="0"/>
              </a:spcBef>
              <a:spcAft>
                <a:spcPts val="0"/>
              </a:spcAft>
              <a:buSzPts val="2800"/>
              <a:buNone/>
              <a:defRPr sz="1800"/>
            </a:lvl8pPr>
            <a:lvl9pPr lvl="8" rtl="0">
              <a:spcBef>
                <a:spcPts val="0"/>
              </a:spcBef>
              <a:spcAft>
                <a:spcPts val="0"/>
              </a:spcAft>
              <a:buSzPts val="2800"/>
              <a:buNone/>
              <a:defRPr sz="1800"/>
            </a:lvl9pPr>
          </a:lstStyle>
          <a:p/>
        </p:txBody>
      </p:sp>
      <p:sp>
        <p:nvSpPr>
          <p:cNvPr id="137" name="Shape 137"/>
          <p:cNvSpPr txBox="1"/>
          <p:nvPr>
            <p:ph idx="10" type="dt"/>
          </p:nvPr>
        </p:nvSpPr>
        <p:spPr>
          <a:xfrm>
            <a:off x="628650" y="6356351"/>
            <a:ext cx="2057400" cy="365100"/>
          </a:xfrm>
          <a:prstGeom prst="rect">
            <a:avLst/>
          </a:prstGeom>
          <a:noFill/>
          <a:ln>
            <a:noFill/>
          </a:ln>
        </p:spPr>
        <p:txBody>
          <a:bodyPr anchorCtr="0" anchor="ctr" bIns="91425" lIns="91425" spcFirstLastPara="1" rIns="91425" wrap="square" tIns="91425"/>
          <a:lstStyle>
            <a:lvl1pPr lvl="0" marR="0" rtl="0" algn="l">
              <a:spcBef>
                <a:spcPts val="0"/>
              </a:spcBef>
              <a:spcAft>
                <a:spcPts val="0"/>
              </a:spcAft>
              <a:buSzPts val="1400"/>
              <a:buNone/>
              <a:defRPr sz="1200">
                <a:solidFill>
                  <a:srgbClr val="888888"/>
                </a:solidFill>
                <a:latin typeface="Anton"/>
                <a:ea typeface="Anton"/>
                <a:cs typeface="Anton"/>
                <a:sym typeface="Anton"/>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38" name="Shape 138"/>
          <p:cNvSpPr txBox="1"/>
          <p:nvPr>
            <p:ph idx="11" type="ftr"/>
          </p:nvPr>
        </p:nvSpPr>
        <p:spPr>
          <a:xfrm>
            <a:off x="3028950" y="6356351"/>
            <a:ext cx="3086100" cy="365100"/>
          </a:xfrm>
          <a:prstGeom prst="rect">
            <a:avLst/>
          </a:prstGeom>
          <a:noFill/>
          <a:ln>
            <a:noFill/>
          </a:ln>
        </p:spPr>
        <p:txBody>
          <a:bodyPr anchorCtr="0" anchor="ctr" bIns="91425" lIns="91425" spcFirstLastPara="1" rIns="91425" wrap="square" tIns="91425"/>
          <a:lstStyle>
            <a:lvl1pPr lvl="0" marR="0" rtl="0" algn="ctr">
              <a:spcBef>
                <a:spcPts val="0"/>
              </a:spcBef>
              <a:spcAft>
                <a:spcPts val="0"/>
              </a:spcAft>
              <a:buSzPts val="1400"/>
              <a:buNone/>
              <a:defRPr sz="1200">
                <a:solidFill>
                  <a:srgbClr val="888888"/>
                </a:solidFill>
                <a:latin typeface="Anton"/>
                <a:ea typeface="Anton"/>
                <a:cs typeface="Anton"/>
                <a:sym typeface="Anton"/>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39" name="Shape 139"/>
          <p:cNvSpPr txBox="1"/>
          <p:nvPr>
            <p:ph idx="12" type="sldNum"/>
          </p:nvPr>
        </p:nvSpPr>
        <p:spPr>
          <a:xfrm>
            <a:off x="6457950" y="6356351"/>
            <a:ext cx="2057400" cy="365100"/>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sz="1200">
                <a:solidFill>
                  <a:srgbClr val="888888"/>
                </a:solidFill>
                <a:latin typeface="Anton"/>
                <a:ea typeface="Anton"/>
                <a:cs typeface="Anton"/>
                <a:sym typeface="Anton"/>
              </a:defRPr>
            </a:lvl1pPr>
            <a:lvl2pPr indent="0" lvl="1" marL="0" marR="0" rtl="0" algn="r">
              <a:spcBef>
                <a:spcPts val="0"/>
              </a:spcBef>
              <a:buNone/>
              <a:defRPr sz="1200">
                <a:solidFill>
                  <a:srgbClr val="888888"/>
                </a:solidFill>
                <a:latin typeface="Anton"/>
                <a:ea typeface="Anton"/>
                <a:cs typeface="Anton"/>
                <a:sym typeface="Anton"/>
              </a:defRPr>
            </a:lvl2pPr>
            <a:lvl3pPr indent="0" lvl="2" marL="0" marR="0" rtl="0" algn="r">
              <a:spcBef>
                <a:spcPts val="0"/>
              </a:spcBef>
              <a:buNone/>
              <a:defRPr sz="1200">
                <a:solidFill>
                  <a:srgbClr val="888888"/>
                </a:solidFill>
                <a:latin typeface="Anton"/>
                <a:ea typeface="Anton"/>
                <a:cs typeface="Anton"/>
                <a:sym typeface="Anton"/>
              </a:defRPr>
            </a:lvl3pPr>
            <a:lvl4pPr indent="0" lvl="3" marL="0" marR="0" rtl="0" algn="r">
              <a:spcBef>
                <a:spcPts val="0"/>
              </a:spcBef>
              <a:buNone/>
              <a:defRPr sz="1200">
                <a:solidFill>
                  <a:srgbClr val="888888"/>
                </a:solidFill>
                <a:latin typeface="Anton"/>
                <a:ea typeface="Anton"/>
                <a:cs typeface="Anton"/>
                <a:sym typeface="Anton"/>
              </a:defRPr>
            </a:lvl4pPr>
            <a:lvl5pPr indent="0" lvl="4" marL="0" marR="0" rtl="0" algn="r">
              <a:spcBef>
                <a:spcPts val="0"/>
              </a:spcBef>
              <a:buNone/>
              <a:defRPr sz="1200">
                <a:solidFill>
                  <a:srgbClr val="888888"/>
                </a:solidFill>
                <a:latin typeface="Anton"/>
                <a:ea typeface="Anton"/>
                <a:cs typeface="Anton"/>
                <a:sym typeface="Anton"/>
              </a:defRPr>
            </a:lvl5pPr>
            <a:lvl6pPr indent="0" lvl="5" marL="0" marR="0" rtl="0" algn="r">
              <a:spcBef>
                <a:spcPts val="0"/>
              </a:spcBef>
              <a:buNone/>
              <a:defRPr sz="1200">
                <a:solidFill>
                  <a:srgbClr val="888888"/>
                </a:solidFill>
                <a:latin typeface="Anton"/>
                <a:ea typeface="Anton"/>
                <a:cs typeface="Anton"/>
                <a:sym typeface="Anton"/>
              </a:defRPr>
            </a:lvl6pPr>
            <a:lvl7pPr indent="0" lvl="6" marL="0" marR="0" rtl="0" algn="r">
              <a:spcBef>
                <a:spcPts val="0"/>
              </a:spcBef>
              <a:buNone/>
              <a:defRPr sz="1200">
                <a:solidFill>
                  <a:srgbClr val="888888"/>
                </a:solidFill>
                <a:latin typeface="Anton"/>
                <a:ea typeface="Anton"/>
                <a:cs typeface="Anton"/>
                <a:sym typeface="Anton"/>
              </a:defRPr>
            </a:lvl7pPr>
            <a:lvl8pPr indent="0" lvl="7" marL="0" marR="0" rtl="0" algn="r">
              <a:spcBef>
                <a:spcPts val="0"/>
              </a:spcBef>
              <a:buNone/>
              <a:defRPr sz="1200">
                <a:solidFill>
                  <a:srgbClr val="888888"/>
                </a:solidFill>
                <a:latin typeface="Anton"/>
                <a:ea typeface="Anton"/>
                <a:cs typeface="Anton"/>
                <a:sym typeface="Anton"/>
              </a:defRPr>
            </a:lvl8pPr>
            <a:lvl9pPr indent="0" lvl="8" marL="0" marR="0" rtl="0" algn="r">
              <a:spcBef>
                <a:spcPts val="0"/>
              </a:spcBef>
              <a:buNone/>
              <a:defRPr sz="1200">
                <a:solidFill>
                  <a:srgbClr val="888888"/>
                </a:solidFill>
                <a:latin typeface="Anton"/>
                <a:ea typeface="Anton"/>
                <a:cs typeface="Anton"/>
                <a:sym typeface="Anton"/>
              </a:defRPr>
            </a:lvl9pPr>
          </a:lstStyle>
          <a:p>
            <a:pPr indent="0" lvl="0" mar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28" name="Shape 28"/>
        <p:cNvGrpSpPr/>
        <p:nvPr/>
      </p:nvGrpSpPr>
      <p:grpSpPr>
        <a:xfrm>
          <a:off x="0" y="0"/>
          <a:ext cx="0" cy="0"/>
          <a:chOff x="0" y="0"/>
          <a:chExt cx="0" cy="0"/>
        </a:xfrm>
      </p:grpSpPr>
      <p:sp>
        <p:nvSpPr>
          <p:cNvPr id="29" name="Shape 29"/>
          <p:cNvSpPr txBox="1"/>
          <p:nvPr>
            <p:ph type="title"/>
          </p:nvPr>
        </p:nvSpPr>
        <p:spPr>
          <a:xfrm>
            <a:off x="457200" y="274637"/>
            <a:ext cx="8229600" cy="1143000"/>
          </a:xfrm>
          <a:prstGeom prst="rect">
            <a:avLst/>
          </a:prstGeom>
          <a:noFill/>
          <a:ln>
            <a:noFill/>
          </a:ln>
        </p:spPr>
        <p:txBody>
          <a:bodyPr anchorCtr="0" anchor="ctr" bIns="91425" lIns="91425" spcFirstLastPara="1" rIns="91425" wrap="square" tIns="91425"/>
          <a:lstStyle>
            <a:lvl1pPr lvl="0" marR="0" rtl="0" algn="ctr">
              <a:spcBef>
                <a:spcPts val="0"/>
              </a:spcBef>
              <a:spcAft>
                <a:spcPts val="0"/>
              </a:spcAft>
              <a:buSzPts val="1400"/>
              <a:buNone/>
              <a:defRPr b="0" i="0" sz="4400" u="none" cap="none" strike="noStrike">
                <a:solidFill>
                  <a:schemeClr val="dk2"/>
                </a:solidFill>
                <a:latin typeface="Arial"/>
                <a:ea typeface="Arial"/>
                <a:cs typeface="Arial"/>
                <a:sym typeface="Arial"/>
              </a:defRPr>
            </a:lvl1pPr>
            <a:lvl2pPr lvl="1" marR="0" rtl="0" algn="ctr">
              <a:spcBef>
                <a:spcPts val="0"/>
              </a:spcBef>
              <a:spcAft>
                <a:spcPts val="0"/>
              </a:spcAft>
              <a:buSzPts val="1400"/>
              <a:buNone/>
              <a:defRPr b="0" i="0" sz="4400" u="none" cap="none" strike="noStrike">
                <a:solidFill>
                  <a:schemeClr val="dk2"/>
                </a:solidFill>
                <a:latin typeface="Arial"/>
                <a:ea typeface="Arial"/>
                <a:cs typeface="Arial"/>
                <a:sym typeface="Arial"/>
              </a:defRPr>
            </a:lvl2pPr>
            <a:lvl3pPr lvl="2" marR="0" rtl="0" algn="ctr">
              <a:spcBef>
                <a:spcPts val="0"/>
              </a:spcBef>
              <a:spcAft>
                <a:spcPts val="0"/>
              </a:spcAft>
              <a:buSzPts val="1400"/>
              <a:buNone/>
              <a:defRPr b="0" i="0" sz="4400" u="none" cap="none" strike="noStrike">
                <a:solidFill>
                  <a:schemeClr val="dk2"/>
                </a:solidFill>
                <a:latin typeface="Arial"/>
                <a:ea typeface="Arial"/>
                <a:cs typeface="Arial"/>
                <a:sym typeface="Arial"/>
              </a:defRPr>
            </a:lvl3pPr>
            <a:lvl4pPr lvl="3" marR="0" rtl="0" algn="ctr">
              <a:spcBef>
                <a:spcPts val="0"/>
              </a:spcBef>
              <a:spcAft>
                <a:spcPts val="0"/>
              </a:spcAft>
              <a:buSzPts val="1400"/>
              <a:buNone/>
              <a:defRPr b="0" i="0" sz="4400" u="none" cap="none" strike="noStrike">
                <a:solidFill>
                  <a:schemeClr val="dk2"/>
                </a:solidFill>
                <a:latin typeface="Arial"/>
                <a:ea typeface="Arial"/>
                <a:cs typeface="Arial"/>
                <a:sym typeface="Arial"/>
              </a:defRPr>
            </a:lvl4pPr>
            <a:lvl5pPr lvl="4" marR="0" rtl="0" algn="ctr">
              <a:spcBef>
                <a:spcPts val="0"/>
              </a:spcBef>
              <a:spcAft>
                <a:spcPts val="0"/>
              </a:spcAft>
              <a:buSzPts val="1400"/>
              <a:buNone/>
              <a:defRPr b="0" i="0" sz="4400" u="none" cap="none" strike="noStrike">
                <a:solidFill>
                  <a:schemeClr val="dk2"/>
                </a:solidFill>
                <a:latin typeface="Arial"/>
                <a:ea typeface="Arial"/>
                <a:cs typeface="Arial"/>
                <a:sym typeface="Arial"/>
              </a:defRPr>
            </a:lvl5pPr>
            <a:lvl6pPr lvl="5" marR="0" rtl="0" algn="ctr">
              <a:spcBef>
                <a:spcPts val="0"/>
              </a:spcBef>
              <a:spcAft>
                <a:spcPts val="0"/>
              </a:spcAft>
              <a:buSzPts val="1400"/>
              <a:buNone/>
              <a:defRPr b="0" i="0" sz="4400" u="none" cap="none" strike="noStrike">
                <a:solidFill>
                  <a:schemeClr val="dk2"/>
                </a:solidFill>
                <a:latin typeface="Arial"/>
                <a:ea typeface="Arial"/>
                <a:cs typeface="Arial"/>
                <a:sym typeface="Arial"/>
              </a:defRPr>
            </a:lvl6pPr>
            <a:lvl7pPr lvl="6" marR="0" rtl="0" algn="ctr">
              <a:spcBef>
                <a:spcPts val="0"/>
              </a:spcBef>
              <a:spcAft>
                <a:spcPts val="0"/>
              </a:spcAft>
              <a:buSzPts val="1400"/>
              <a:buNone/>
              <a:defRPr b="0" i="0" sz="4400" u="none" cap="none" strike="noStrike">
                <a:solidFill>
                  <a:schemeClr val="dk2"/>
                </a:solidFill>
                <a:latin typeface="Arial"/>
                <a:ea typeface="Arial"/>
                <a:cs typeface="Arial"/>
                <a:sym typeface="Arial"/>
              </a:defRPr>
            </a:lvl7pPr>
            <a:lvl8pPr lvl="7" marR="0" rtl="0" algn="ctr">
              <a:spcBef>
                <a:spcPts val="0"/>
              </a:spcBef>
              <a:spcAft>
                <a:spcPts val="0"/>
              </a:spcAft>
              <a:buSzPts val="1400"/>
              <a:buNone/>
              <a:defRPr b="0" i="0" sz="4400" u="none" cap="none" strike="noStrike">
                <a:solidFill>
                  <a:schemeClr val="dk2"/>
                </a:solidFill>
                <a:latin typeface="Arial"/>
                <a:ea typeface="Arial"/>
                <a:cs typeface="Arial"/>
                <a:sym typeface="Arial"/>
              </a:defRPr>
            </a:lvl8pPr>
            <a:lvl9pPr lvl="8" marR="0" rtl="0" algn="ctr">
              <a:spcBef>
                <a:spcPts val="0"/>
              </a:spcBef>
              <a:spcAft>
                <a:spcPts val="0"/>
              </a:spcAft>
              <a:buSzPts val="1400"/>
              <a:buNone/>
              <a:defRPr b="0" i="0" sz="4400" u="none" cap="none" strike="noStrike">
                <a:solidFill>
                  <a:schemeClr val="dk2"/>
                </a:solidFill>
                <a:latin typeface="Arial"/>
                <a:ea typeface="Arial"/>
                <a:cs typeface="Arial"/>
                <a:sym typeface="Arial"/>
              </a:defRPr>
            </a:lvl9pPr>
          </a:lstStyle>
          <a:p/>
        </p:txBody>
      </p:sp>
      <p:sp>
        <p:nvSpPr>
          <p:cNvPr id="30" name="Shape 30"/>
          <p:cNvSpPr txBox="1"/>
          <p:nvPr>
            <p:ph idx="10" type="dt"/>
          </p:nvPr>
        </p:nvSpPr>
        <p:spPr>
          <a:xfrm>
            <a:off x="457200" y="6245225"/>
            <a:ext cx="2133600" cy="476250"/>
          </a:xfrm>
          <a:prstGeom prst="rect">
            <a:avLst/>
          </a:prstGeom>
          <a:noFill/>
          <a:ln>
            <a:noFill/>
          </a:ln>
        </p:spPr>
        <p:txBody>
          <a:bodyPr anchorCtr="0" anchor="t" bIns="91425" lIns="91425" spcFirstLastPara="1" rIns="91425" wrap="square" tIns="91425"/>
          <a:lstStyle>
            <a:lvl1pPr lvl="0"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1pPr>
            <a:lvl2pPr lvl="1"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31" name="Shape 31"/>
          <p:cNvSpPr txBox="1"/>
          <p:nvPr>
            <p:ph idx="11" type="ftr"/>
          </p:nvPr>
        </p:nvSpPr>
        <p:spPr>
          <a:xfrm>
            <a:off x="3124200" y="6245225"/>
            <a:ext cx="2895600" cy="476250"/>
          </a:xfrm>
          <a:prstGeom prst="rect">
            <a:avLst/>
          </a:prstGeom>
          <a:noFill/>
          <a:ln>
            <a:noFill/>
          </a:ln>
        </p:spPr>
        <p:txBody>
          <a:bodyPr anchorCtr="0" anchor="t" bIns="91425" lIns="91425" spcFirstLastPara="1" rIns="91425" wrap="square" tIns="91425"/>
          <a:lstStyle>
            <a:lvl1pPr lvl="0"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1pPr>
            <a:lvl2pPr lvl="1"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32" name="Shape 32"/>
          <p:cNvSpPr txBox="1"/>
          <p:nvPr>
            <p:ph idx="12" type="sldNum"/>
          </p:nvPr>
        </p:nvSpPr>
        <p:spPr>
          <a:xfrm>
            <a:off x="6553200" y="6245225"/>
            <a:ext cx="2133600" cy="476250"/>
          </a:xfrm>
          <a:prstGeom prst="rect">
            <a:avLst/>
          </a:prstGeom>
          <a:noFill/>
          <a:ln>
            <a:noFill/>
          </a:ln>
        </p:spPr>
        <p:txBody>
          <a:bodyPr anchorCtr="0" anchor="t" bIns="45700" lIns="91425" spcFirstLastPara="1" rIns="91425" wrap="square" tIns="45700">
            <a:noAutofit/>
          </a:bodyPr>
          <a:lstStyle>
            <a:lvl1pPr indent="0" lvl="0" marL="0" marR="0" rtl="0" algn="r">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1pPr>
            <a:lvl2pPr indent="0" lvl="1" marL="0" marR="0" rtl="0" algn="r">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2pPr>
            <a:lvl3pPr indent="0" lvl="2" marL="0" marR="0" rtl="0" algn="r">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3pPr>
            <a:lvl4pPr indent="0" lvl="3" marL="0" marR="0" rtl="0" algn="r">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4pPr>
            <a:lvl5pPr indent="0" lvl="4" marL="0" marR="0" rtl="0" algn="r">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5pPr>
            <a:lvl6pPr indent="0" lvl="5" marL="0" marR="0" rtl="0" algn="r">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6pPr>
            <a:lvl7pPr indent="0" lvl="6" marL="0" marR="0" rtl="0" algn="r">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7pPr>
            <a:lvl8pPr indent="0" lvl="7" marL="0" marR="0" rtl="0" algn="r">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8pPr>
            <a:lvl9pPr indent="0" lvl="8" marL="0" marR="0" rtl="0" algn="r">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9pPr>
          </a:lstStyle>
          <a:p>
            <a:pPr indent="0" lvl="0" marL="0">
              <a:spcBef>
                <a:spcPts val="0"/>
              </a:spcBef>
              <a:spcAft>
                <a:spcPts val="0"/>
              </a:spcAft>
              <a:buNone/>
            </a:pPr>
            <a:fld id="{00000000-1234-1234-1234-123412341234}" type="slidenum">
              <a:rPr lang="en-US"/>
              <a:t>‹#›</a:t>
            </a:fld>
            <a:endParaRPr/>
          </a:p>
        </p:txBody>
      </p:sp>
    </p:spTree>
  </p:cSld>
  <p:clrMapOvr>
    <a:masterClrMapping/>
  </p:clrMapOvr>
  <p:transition>
    <p:fade thruBlk="1"/>
  </p:transition>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Content" type="obj">
  <p:cSld name="OBJECT">
    <p:spTree>
      <p:nvGrpSpPr>
        <p:cNvPr id="33" name="Shape 33"/>
        <p:cNvGrpSpPr/>
        <p:nvPr/>
      </p:nvGrpSpPr>
      <p:grpSpPr>
        <a:xfrm>
          <a:off x="0" y="0"/>
          <a:ext cx="0" cy="0"/>
          <a:chOff x="0" y="0"/>
          <a:chExt cx="0" cy="0"/>
        </a:xfrm>
      </p:grpSpPr>
      <p:sp>
        <p:nvSpPr>
          <p:cNvPr id="34" name="Shape 34"/>
          <p:cNvSpPr txBox="1"/>
          <p:nvPr>
            <p:ph type="title"/>
          </p:nvPr>
        </p:nvSpPr>
        <p:spPr>
          <a:xfrm>
            <a:off x="457200" y="274637"/>
            <a:ext cx="8229600" cy="1143000"/>
          </a:xfrm>
          <a:prstGeom prst="rect">
            <a:avLst/>
          </a:prstGeom>
          <a:noFill/>
          <a:ln>
            <a:noFill/>
          </a:ln>
        </p:spPr>
        <p:txBody>
          <a:bodyPr anchorCtr="0" anchor="ctr" bIns="91425" lIns="91425" spcFirstLastPara="1" rIns="91425" wrap="square" tIns="91425"/>
          <a:lstStyle>
            <a:lvl1pPr lvl="0" marR="0" rtl="0" algn="ctr">
              <a:spcBef>
                <a:spcPts val="0"/>
              </a:spcBef>
              <a:spcAft>
                <a:spcPts val="0"/>
              </a:spcAft>
              <a:buSzPts val="1400"/>
              <a:buNone/>
              <a:defRPr b="0" i="0" sz="4400" u="none" cap="none" strike="noStrike">
                <a:solidFill>
                  <a:schemeClr val="dk2"/>
                </a:solidFill>
                <a:latin typeface="Arial"/>
                <a:ea typeface="Arial"/>
                <a:cs typeface="Arial"/>
                <a:sym typeface="Arial"/>
              </a:defRPr>
            </a:lvl1pPr>
            <a:lvl2pPr lvl="1" marR="0" rtl="0" algn="ctr">
              <a:spcBef>
                <a:spcPts val="0"/>
              </a:spcBef>
              <a:spcAft>
                <a:spcPts val="0"/>
              </a:spcAft>
              <a:buSzPts val="1400"/>
              <a:buNone/>
              <a:defRPr b="0" i="0" sz="4400" u="none" cap="none" strike="noStrike">
                <a:solidFill>
                  <a:schemeClr val="dk2"/>
                </a:solidFill>
                <a:latin typeface="Arial"/>
                <a:ea typeface="Arial"/>
                <a:cs typeface="Arial"/>
                <a:sym typeface="Arial"/>
              </a:defRPr>
            </a:lvl2pPr>
            <a:lvl3pPr lvl="2" marR="0" rtl="0" algn="ctr">
              <a:spcBef>
                <a:spcPts val="0"/>
              </a:spcBef>
              <a:spcAft>
                <a:spcPts val="0"/>
              </a:spcAft>
              <a:buSzPts val="1400"/>
              <a:buNone/>
              <a:defRPr b="0" i="0" sz="4400" u="none" cap="none" strike="noStrike">
                <a:solidFill>
                  <a:schemeClr val="dk2"/>
                </a:solidFill>
                <a:latin typeface="Arial"/>
                <a:ea typeface="Arial"/>
                <a:cs typeface="Arial"/>
                <a:sym typeface="Arial"/>
              </a:defRPr>
            </a:lvl3pPr>
            <a:lvl4pPr lvl="3" marR="0" rtl="0" algn="ctr">
              <a:spcBef>
                <a:spcPts val="0"/>
              </a:spcBef>
              <a:spcAft>
                <a:spcPts val="0"/>
              </a:spcAft>
              <a:buSzPts val="1400"/>
              <a:buNone/>
              <a:defRPr b="0" i="0" sz="4400" u="none" cap="none" strike="noStrike">
                <a:solidFill>
                  <a:schemeClr val="dk2"/>
                </a:solidFill>
                <a:latin typeface="Arial"/>
                <a:ea typeface="Arial"/>
                <a:cs typeface="Arial"/>
                <a:sym typeface="Arial"/>
              </a:defRPr>
            </a:lvl4pPr>
            <a:lvl5pPr lvl="4" marR="0" rtl="0" algn="ctr">
              <a:spcBef>
                <a:spcPts val="0"/>
              </a:spcBef>
              <a:spcAft>
                <a:spcPts val="0"/>
              </a:spcAft>
              <a:buSzPts val="1400"/>
              <a:buNone/>
              <a:defRPr b="0" i="0" sz="4400" u="none" cap="none" strike="noStrike">
                <a:solidFill>
                  <a:schemeClr val="dk2"/>
                </a:solidFill>
                <a:latin typeface="Arial"/>
                <a:ea typeface="Arial"/>
                <a:cs typeface="Arial"/>
                <a:sym typeface="Arial"/>
              </a:defRPr>
            </a:lvl5pPr>
            <a:lvl6pPr lvl="5" marR="0" rtl="0" algn="ctr">
              <a:spcBef>
                <a:spcPts val="0"/>
              </a:spcBef>
              <a:spcAft>
                <a:spcPts val="0"/>
              </a:spcAft>
              <a:buSzPts val="1400"/>
              <a:buNone/>
              <a:defRPr b="0" i="0" sz="4400" u="none" cap="none" strike="noStrike">
                <a:solidFill>
                  <a:schemeClr val="dk2"/>
                </a:solidFill>
                <a:latin typeface="Arial"/>
                <a:ea typeface="Arial"/>
                <a:cs typeface="Arial"/>
                <a:sym typeface="Arial"/>
              </a:defRPr>
            </a:lvl6pPr>
            <a:lvl7pPr lvl="6" marR="0" rtl="0" algn="ctr">
              <a:spcBef>
                <a:spcPts val="0"/>
              </a:spcBef>
              <a:spcAft>
                <a:spcPts val="0"/>
              </a:spcAft>
              <a:buSzPts val="1400"/>
              <a:buNone/>
              <a:defRPr b="0" i="0" sz="4400" u="none" cap="none" strike="noStrike">
                <a:solidFill>
                  <a:schemeClr val="dk2"/>
                </a:solidFill>
                <a:latin typeface="Arial"/>
                <a:ea typeface="Arial"/>
                <a:cs typeface="Arial"/>
                <a:sym typeface="Arial"/>
              </a:defRPr>
            </a:lvl7pPr>
            <a:lvl8pPr lvl="7" marR="0" rtl="0" algn="ctr">
              <a:spcBef>
                <a:spcPts val="0"/>
              </a:spcBef>
              <a:spcAft>
                <a:spcPts val="0"/>
              </a:spcAft>
              <a:buSzPts val="1400"/>
              <a:buNone/>
              <a:defRPr b="0" i="0" sz="4400" u="none" cap="none" strike="noStrike">
                <a:solidFill>
                  <a:schemeClr val="dk2"/>
                </a:solidFill>
                <a:latin typeface="Arial"/>
                <a:ea typeface="Arial"/>
                <a:cs typeface="Arial"/>
                <a:sym typeface="Arial"/>
              </a:defRPr>
            </a:lvl8pPr>
            <a:lvl9pPr lvl="8" marR="0" rtl="0" algn="ctr">
              <a:spcBef>
                <a:spcPts val="0"/>
              </a:spcBef>
              <a:spcAft>
                <a:spcPts val="0"/>
              </a:spcAft>
              <a:buSzPts val="1400"/>
              <a:buNone/>
              <a:defRPr b="0" i="0" sz="4400" u="none" cap="none" strike="noStrike">
                <a:solidFill>
                  <a:schemeClr val="dk2"/>
                </a:solidFill>
                <a:latin typeface="Arial"/>
                <a:ea typeface="Arial"/>
                <a:cs typeface="Arial"/>
                <a:sym typeface="Arial"/>
              </a:defRPr>
            </a:lvl9pPr>
          </a:lstStyle>
          <a:p/>
        </p:txBody>
      </p:sp>
      <p:sp>
        <p:nvSpPr>
          <p:cNvPr id="35" name="Shape 35"/>
          <p:cNvSpPr txBox="1"/>
          <p:nvPr>
            <p:ph idx="1" type="body"/>
          </p:nvPr>
        </p:nvSpPr>
        <p:spPr>
          <a:xfrm>
            <a:off x="457200" y="1600200"/>
            <a:ext cx="8229600" cy="4525962"/>
          </a:xfrm>
          <a:prstGeom prst="rect">
            <a:avLst/>
          </a:prstGeom>
          <a:noFill/>
          <a:ln>
            <a:noFill/>
          </a:ln>
        </p:spPr>
        <p:txBody>
          <a:bodyPr anchorCtr="0" anchor="t" bIns="91425" lIns="91425" spcFirstLastPara="1" rIns="91425" wrap="square" tIns="91425"/>
          <a:lstStyle>
            <a:lvl1pPr indent="-431800" lvl="0" marL="457200" marR="0" rtl="0" algn="l">
              <a:spcBef>
                <a:spcPts val="640"/>
              </a:spcBef>
              <a:spcAft>
                <a:spcPts val="0"/>
              </a:spcAft>
              <a:buClr>
                <a:schemeClr val="dk1"/>
              </a:buClr>
              <a:buSzPts val="3200"/>
              <a:buFont typeface="Arial"/>
              <a:buChar char="•"/>
              <a:defRPr sz="3200">
                <a:solidFill>
                  <a:schemeClr val="dk1"/>
                </a:solidFill>
                <a:latin typeface="Arial"/>
                <a:ea typeface="Arial"/>
                <a:cs typeface="Arial"/>
                <a:sym typeface="Arial"/>
              </a:defRPr>
            </a:lvl1pPr>
            <a:lvl2pPr indent="-406400" lvl="1" marL="914400" marR="0" rtl="0" algn="l">
              <a:spcBef>
                <a:spcPts val="560"/>
              </a:spcBef>
              <a:spcAft>
                <a:spcPts val="0"/>
              </a:spcAft>
              <a:buClr>
                <a:schemeClr val="dk1"/>
              </a:buClr>
              <a:buSzPts val="2800"/>
              <a:buFont typeface="Arial"/>
              <a:buChar char="–"/>
              <a:defRPr b="0" i="0" sz="2800" u="none" cap="none" strike="noStrike">
                <a:solidFill>
                  <a:schemeClr val="dk1"/>
                </a:solidFill>
                <a:latin typeface="Arial"/>
                <a:ea typeface="Arial"/>
                <a:cs typeface="Arial"/>
                <a:sym typeface="Arial"/>
              </a:defRPr>
            </a:lvl2pPr>
            <a:lvl3pPr indent="-381000" lvl="2" marL="1371600" marR="0" rtl="0" algn="l">
              <a:spcBef>
                <a:spcPts val="480"/>
              </a:spcBef>
              <a:spcAft>
                <a:spcPts val="0"/>
              </a:spcAft>
              <a:buClr>
                <a:schemeClr val="dk1"/>
              </a:buClr>
              <a:buSzPts val="2400"/>
              <a:buFont typeface="Arial"/>
              <a:buChar char="•"/>
              <a:defRPr b="0" i="0" sz="2400" u="none" cap="none" strike="noStrike">
                <a:solidFill>
                  <a:schemeClr val="dk1"/>
                </a:solidFill>
                <a:latin typeface="Arial"/>
                <a:ea typeface="Arial"/>
                <a:cs typeface="Arial"/>
                <a:sym typeface="Arial"/>
              </a:defRPr>
            </a:lvl3pPr>
            <a:lvl4pPr indent="-355600" lvl="3" marL="1828800"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4pPr>
            <a:lvl5pPr indent="-355600" lvl="4" marL="2286000"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5pPr>
            <a:lvl6pPr indent="-355600" lvl="5" marL="2743200"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36" name="Shape 36"/>
          <p:cNvSpPr txBox="1"/>
          <p:nvPr>
            <p:ph idx="10" type="dt"/>
          </p:nvPr>
        </p:nvSpPr>
        <p:spPr>
          <a:xfrm>
            <a:off x="457200" y="6245225"/>
            <a:ext cx="2133600" cy="476250"/>
          </a:xfrm>
          <a:prstGeom prst="rect">
            <a:avLst/>
          </a:prstGeom>
          <a:noFill/>
          <a:ln>
            <a:noFill/>
          </a:ln>
        </p:spPr>
        <p:txBody>
          <a:bodyPr anchorCtr="0" anchor="t" bIns="91425" lIns="91425" spcFirstLastPara="1" rIns="91425" wrap="square" tIns="91425"/>
          <a:lstStyle>
            <a:lvl1pPr lvl="0"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1pPr>
            <a:lvl2pPr lvl="1"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37" name="Shape 37"/>
          <p:cNvSpPr txBox="1"/>
          <p:nvPr>
            <p:ph idx="11" type="ftr"/>
          </p:nvPr>
        </p:nvSpPr>
        <p:spPr>
          <a:xfrm>
            <a:off x="3124200" y="6245225"/>
            <a:ext cx="2895600" cy="476250"/>
          </a:xfrm>
          <a:prstGeom prst="rect">
            <a:avLst/>
          </a:prstGeom>
          <a:noFill/>
          <a:ln>
            <a:noFill/>
          </a:ln>
        </p:spPr>
        <p:txBody>
          <a:bodyPr anchorCtr="0" anchor="t" bIns="91425" lIns="91425" spcFirstLastPara="1" rIns="91425" wrap="square" tIns="91425"/>
          <a:lstStyle>
            <a:lvl1pPr lvl="0"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1pPr>
            <a:lvl2pPr lvl="1"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38" name="Shape 38"/>
          <p:cNvSpPr txBox="1"/>
          <p:nvPr>
            <p:ph idx="12" type="sldNum"/>
          </p:nvPr>
        </p:nvSpPr>
        <p:spPr>
          <a:xfrm>
            <a:off x="6553200" y="6245225"/>
            <a:ext cx="2133600" cy="476250"/>
          </a:xfrm>
          <a:prstGeom prst="rect">
            <a:avLst/>
          </a:prstGeom>
          <a:noFill/>
          <a:ln>
            <a:noFill/>
          </a:ln>
        </p:spPr>
        <p:txBody>
          <a:bodyPr anchorCtr="0" anchor="t" bIns="45700" lIns="91425" spcFirstLastPara="1" rIns="91425" wrap="square" tIns="45700">
            <a:noAutofit/>
          </a:bodyPr>
          <a:lstStyle>
            <a:lvl1pPr indent="0" lvl="0" marL="0" marR="0" rtl="0" algn="r">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1pPr>
            <a:lvl2pPr indent="0" lvl="1" marL="0" marR="0" rtl="0" algn="r">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2pPr>
            <a:lvl3pPr indent="0" lvl="2" marL="0" marR="0" rtl="0" algn="r">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3pPr>
            <a:lvl4pPr indent="0" lvl="3" marL="0" marR="0" rtl="0" algn="r">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4pPr>
            <a:lvl5pPr indent="0" lvl="4" marL="0" marR="0" rtl="0" algn="r">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5pPr>
            <a:lvl6pPr indent="0" lvl="5" marL="0" marR="0" rtl="0" algn="r">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6pPr>
            <a:lvl7pPr indent="0" lvl="6" marL="0" marR="0" rtl="0" algn="r">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7pPr>
            <a:lvl8pPr indent="0" lvl="7" marL="0" marR="0" rtl="0" algn="r">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8pPr>
            <a:lvl9pPr indent="0" lvl="8" marL="0" marR="0" rtl="0" algn="r">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9pPr>
          </a:lstStyle>
          <a:p>
            <a:pPr indent="0" lvl="0" marL="0">
              <a:spcBef>
                <a:spcPts val="0"/>
              </a:spcBef>
              <a:spcAft>
                <a:spcPts val="0"/>
              </a:spcAft>
              <a:buNone/>
            </a:pPr>
            <a:fld id="{00000000-1234-1234-1234-123412341234}" type="slidenum">
              <a:rPr lang="en-US"/>
              <a:t>‹#›</a:t>
            </a:fld>
            <a:endParaRPr/>
          </a:p>
        </p:txBody>
      </p:sp>
    </p:spTree>
  </p:cSld>
  <p:clrMapOvr>
    <a:masterClrMapping/>
  </p:clrMapOvr>
  <p:transition>
    <p:fade thruBlk="1"/>
  </p:transition>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Vertical Title and Text" type="vertTitleAndTx">
  <p:cSld name="VERTICAL_TITLE_AND_VERTICAL_TEXT">
    <p:spTree>
      <p:nvGrpSpPr>
        <p:cNvPr id="39" name="Shape 39"/>
        <p:cNvGrpSpPr/>
        <p:nvPr/>
      </p:nvGrpSpPr>
      <p:grpSpPr>
        <a:xfrm>
          <a:off x="0" y="0"/>
          <a:ext cx="0" cy="0"/>
          <a:chOff x="0" y="0"/>
          <a:chExt cx="0" cy="0"/>
        </a:xfrm>
      </p:grpSpPr>
      <p:sp>
        <p:nvSpPr>
          <p:cNvPr id="40" name="Shape 40"/>
          <p:cNvSpPr txBox="1"/>
          <p:nvPr>
            <p:ph type="title"/>
          </p:nvPr>
        </p:nvSpPr>
        <p:spPr>
          <a:xfrm rot="5400000">
            <a:off x="4732337" y="2171700"/>
            <a:ext cx="5851525" cy="2057400"/>
          </a:xfrm>
          <a:prstGeom prst="rect">
            <a:avLst/>
          </a:prstGeom>
          <a:noFill/>
          <a:ln>
            <a:noFill/>
          </a:ln>
        </p:spPr>
        <p:txBody>
          <a:bodyPr anchorCtr="0" anchor="ctr" bIns="91425" lIns="91425" spcFirstLastPara="1" rIns="91425" wrap="square" tIns="91425"/>
          <a:lstStyle>
            <a:lvl1pPr lvl="0" marR="0" rtl="0" algn="ctr">
              <a:spcBef>
                <a:spcPts val="0"/>
              </a:spcBef>
              <a:spcAft>
                <a:spcPts val="0"/>
              </a:spcAft>
              <a:buSzPts val="1400"/>
              <a:buNone/>
              <a:defRPr b="0" i="0" sz="4400" u="none" cap="none" strike="noStrike">
                <a:solidFill>
                  <a:schemeClr val="dk2"/>
                </a:solidFill>
                <a:latin typeface="Arial"/>
                <a:ea typeface="Arial"/>
                <a:cs typeface="Arial"/>
                <a:sym typeface="Arial"/>
              </a:defRPr>
            </a:lvl1pPr>
            <a:lvl2pPr lvl="1" marR="0" rtl="0" algn="ctr">
              <a:spcBef>
                <a:spcPts val="0"/>
              </a:spcBef>
              <a:spcAft>
                <a:spcPts val="0"/>
              </a:spcAft>
              <a:buSzPts val="1400"/>
              <a:buNone/>
              <a:defRPr b="0" i="0" sz="4400" u="none" cap="none" strike="noStrike">
                <a:solidFill>
                  <a:schemeClr val="dk2"/>
                </a:solidFill>
                <a:latin typeface="Arial"/>
                <a:ea typeface="Arial"/>
                <a:cs typeface="Arial"/>
                <a:sym typeface="Arial"/>
              </a:defRPr>
            </a:lvl2pPr>
            <a:lvl3pPr lvl="2" marR="0" rtl="0" algn="ctr">
              <a:spcBef>
                <a:spcPts val="0"/>
              </a:spcBef>
              <a:spcAft>
                <a:spcPts val="0"/>
              </a:spcAft>
              <a:buSzPts val="1400"/>
              <a:buNone/>
              <a:defRPr b="0" i="0" sz="4400" u="none" cap="none" strike="noStrike">
                <a:solidFill>
                  <a:schemeClr val="dk2"/>
                </a:solidFill>
                <a:latin typeface="Arial"/>
                <a:ea typeface="Arial"/>
                <a:cs typeface="Arial"/>
                <a:sym typeface="Arial"/>
              </a:defRPr>
            </a:lvl3pPr>
            <a:lvl4pPr lvl="3" marR="0" rtl="0" algn="ctr">
              <a:spcBef>
                <a:spcPts val="0"/>
              </a:spcBef>
              <a:spcAft>
                <a:spcPts val="0"/>
              </a:spcAft>
              <a:buSzPts val="1400"/>
              <a:buNone/>
              <a:defRPr b="0" i="0" sz="4400" u="none" cap="none" strike="noStrike">
                <a:solidFill>
                  <a:schemeClr val="dk2"/>
                </a:solidFill>
                <a:latin typeface="Arial"/>
                <a:ea typeface="Arial"/>
                <a:cs typeface="Arial"/>
                <a:sym typeface="Arial"/>
              </a:defRPr>
            </a:lvl4pPr>
            <a:lvl5pPr lvl="4" marR="0" rtl="0" algn="ctr">
              <a:spcBef>
                <a:spcPts val="0"/>
              </a:spcBef>
              <a:spcAft>
                <a:spcPts val="0"/>
              </a:spcAft>
              <a:buSzPts val="1400"/>
              <a:buNone/>
              <a:defRPr b="0" i="0" sz="4400" u="none" cap="none" strike="noStrike">
                <a:solidFill>
                  <a:schemeClr val="dk2"/>
                </a:solidFill>
                <a:latin typeface="Arial"/>
                <a:ea typeface="Arial"/>
                <a:cs typeface="Arial"/>
                <a:sym typeface="Arial"/>
              </a:defRPr>
            </a:lvl5pPr>
            <a:lvl6pPr lvl="5" marR="0" rtl="0" algn="ctr">
              <a:spcBef>
                <a:spcPts val="0"/>
              </a:spcBef>
              <a:spcAft>
                <a:spcPts val="0"/>
              </a:spcAft>
              <a:buSzPts val="1400"/>
              <a:buNone/>
              <a:defRPr b="0" i="0" sz="4400" u="none" cap="none" strike="noStrike">
                <a:solidFill>
                  <a:schemeClr val="dk2"/>
                </a:solidFill>
                <a:latin typeface="Arial"/>
                <a:ea typeface="Arial"/>
                <a:cs typeface="Arial"/>
                <a:sym typeface="Arial"/>
              </a:defRPr>
            </a:lvl6pPr>
            <a:lvl7pPr lvl="6" marR="0" rtl="0" algn="ctr">
              <a:spcBef>
                <a:spcPts val="0"/>
              </a:spcBef>
              <a:spcAft>
                <a:spcPts val="0"/>
              </a:spcAft>
              <a:buSzPts val="1400"/>
              <a:buNone/>
              <a:defRPr b="0" i="0" sz="4400" u="none" cap="none" strike="noStrike">
                <a:solidFill>
                  <a:schemeClr val="dk2"/>
                </a:solidFill>
                <a:latin typeface="Arial"/>
                <a:ea typeface="Arial"/>
                <a:cs typeface="Arial"/>
                <a:sym typeface="Arial"/>
              </a:defRPr>
            </a:lvl7pPr>
            <a:lvl8pPr lvl="7" marR="0" rtl="0" algn="ctr">
              <a:spcBef>
                <a:spcPts val="0"/>
              </a:spcBef>
              <a:spcAft>
                <a:spcPts val="0"/>
              </a:spcAft>
              <a:buSzPts val="1400"/>
              <a:buNone/>
              <a:defRPr b="0" i="0" sz="4400" u="none" cap="none" strike="noStrike">
                <a:solidFill>
                  <a:schemeClr val="dk2"/>
                </a:solidFill>
                <a:latin typeface="Arial"/>
                <a:ea typeface="Arial"/>
                <a:cs typeface="Arial"/>
                <a:sym typeface="Arial"/>
              </a:defRPr>
            </a:lvl8pPr>
            <a:lvl9pPr lvl="8" marR="0" rtl="0" algn="ctr">
              <a:spcBef>
                <a:spcPts val="0"/>
              </a:spcBef>
              <a:spcAft>
                <a:spcPts val="0"/>
              </a:spcAft>
              <a:buSzPts val="1400"/>
              <a:buNone/>
              <a:defRPr b="0" i="0" sz="4400" u="none" cap="none" strike="noStrike">
                <a:solidFill>
                  <a:schemeClr val="dk2"/>
                </a:solidFill>
                <a:latin typeface="Arial"/>
                <a:ea typeface="Arial"/>
                <a:cs typeface="Arial"/>
                <a:sym typeface="Arial"/>
              </a:defRPr>
            </a:lvl9pPr>
          </a:lstStyle>
          <a:p/>
        </p:txBody>
      </p:sp>
      <p:sp>
        <p:nvSpPr>
          <p:cNvPr id="41" name="Shape 41"/>
          <p:cNvSpPr txBox="1"/>
          <p:nvPr>
            <p:ph idx="1" type="body"/>
          </p:nvPr>
        </p:nvSpPr>
        <p:spPr>
          <a:xfrm rot="5400000">
            <a:off x="541338" y="190501"/>
            <a:ext cx="5851525" cy="6019800"/>
          </a:xfrm>
          <a:prstGeom prst="rect">
            <a:avLst/>
          </a:prstGeom>
          <a:noFill/>
          <a:ln>
            <a:noFill/>
          </a:ln>
        </p:spPr>
        <p:txBody>
          <a:bodyPr anchorCtr="0" anchor="t" bIns="91425" lIns="91425" spcFirstLastPara="1" rIns="91425" wrap="square" tIns="91425"/>
          <a:lstStyle>
            <a:lvl1pPr indent="-431800" lvl="0" marL="457200" marR="0" rtl="0" algn="l">
              <a:spcBef>
                <a:spcPts val="640"/>
              </a:spcBef>
              <a:spcAft>
                <a:spcPts val="0"/>
              </a:spcAft>
              <a:buClr>
                <a:schemeClr val="dk1"/>
              </a:buClr>
              <a:buSzPts val="3200"/>
              <a:buFont typeface="Arial"/>
              <a:buChar char="•"/>
              <a:defRPr sz="3200">
                <a:solidFill>
                  <a:schemeClr val="dk1"/>
                </a:solidFill>
                <a:latin typeface="Arial"/>
                <a:ea typeface="Arial"/>
                <a:cs typeface="Arial"/>
                <a:sym typeface="Arial"/>
              </a:defRPr>
            </a:lvl1pPr>
            <a:lvl2pPr indent="-406400" lvl="1" marL="914400" marR="0" rtl="0" algn="l">
              <a:spcBef>
                <a:spcPts val="560"/>
              </a:spcBef>
              <a:spcAft>
                <a:spcPts val="0"/>
              </a:spcAft>
              <a:buClr>
                <a:schemeClr val="dk1"/>
              </a:buClr>
              <a:buSzPts val="2800"/>
              <a:buFont typeface="Arial"/>
              <a:buChar char="–"/>
              <a:defRPr b="0" i="0" sz="2800" u="none" cap="none" strike="noStrike">
                <a:solidFill>
                  <a:schemeClr val="dk1"/>
                </a:solidFill>
                <a:latin typeface="Arial"/>
                <a:ea typeface="Arial"/>
                <a:cs typeface="Arial"/>
                <a:sym typeface="Arial"/>
              </a:defRPr>
            </a:lvl2pPr>
            <a:lvl3pPr indent="-381000" lvl="2" marL="1371600" marR="0" rtl="0" algn="l">
              <a:spcBef>
                <a:spcPts val="480"/>
              </a:spcBef>
              <a:spcAft>
                <a:spcPts val="0"/>
              </a:spcAft>
              <a:buClr>
                <a:schemeClr val="dk1"/>
              </a:buClr>
              <a:buSzPts val="2400"/>
              <a:buFont typeface="Arial"/>
              <a:buChar char="•"/>
              <a:defRPr b="0" i="0" sz="2400" u="none" cap="none" strike="noStrike">
                <a:solidFill>
                  <a:schemeClr val="dk1"/>
                </a:solidFill>
                <a:latin typeface="Arial"/>
                <a:ea typeface="Arial"/>
                <a:cs typeface="Arial"/>
                <a:sym typeface="Arial"/>
              </a:defRPr>
            </a:lvl3pPr>
            <a:lvl4pPr indent="-355600" lvl="3" marL="1828800"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4pPr>
            <a:lvl5pPr indent="-355600" lvl="4" marL="2286000"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5pPr>
            <a:lvl6pPr indent="-355600" lvl="5" marL="2743200"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42" name="Shape 42"/>
          <p:cNvSpPr txBox="1"/>
          <p:nvPr>
            <p:ph idx="10" type="dt"/>
          </p:nvPr>
        </p:nvSpPr>
        <p:spPr>
          <a:xfrm>
            <a:off x="457200" y="6245225"/>
            <a:ext cx="2133600" cy="476250"/>
          </a:xfrm>
          <a:prstGeom prst="rect">
            <a:avLst/>
          </a:prstGeom>
          <a:noFill/>
          <a:ln>
            <a:noFill/>
          </a:ln>
        </p:spPr>
        <p:txBody>
          <a:bodyPr anchorCtr="0" anchor="t" bIns="91425" lIns="91425" spcFirstLastPara="1" rIns="91425" wrap="square" tIns="91425"/>
          <a:lstStyle>
            <a:lvl1pPr lvl="0"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1pPr>
            <a:lvl2pPr lvl="1"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43" name="Shape 43"/>
          <p:cNvSpPr txBox="1"/>
          <p:nvPr>
            <p:ph idx="11" type="ftr"/>
          </p:nvPr>
        </p:nvSpPr>
        <p:spPr>
          <a:xfrm>
            <a:off x="3124200" y="6245225"/>
            <a:ext cx="2895600" cy="476250"/>
          </a:xfrm>
          <a:prstGeom prst="rect">
            <a:avLst/>
          </a:prstGeom>
          <a:noFill/>
          <a:ln>
            <a:noFill/>
          </a:ln>
        </p:spPr>
        <p:txBody>
          <a:bodyPr anchorCtr="0" anchor="t" bIns="91425" lIns="91425" spcFirstLastPara="1" rIns="91425" wrap="square" tIns="91425"/>
          <a:lstStyle>
            <a:lvl1pPr lvl="0"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1pPr>
            <a:lvl2pPr lvl="1"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44" name="Shape 44"/>
          <p:cNvSpPr txBox="1"/>
          <p:nvPr>
            <p:ph idx="12" type="sldNum"/>
          </p:nvPr>
        </p:nvSpPr>
        <p:spPr>
          <a:xfrm>
            <a:off x="6553200" y="6245225"/>
            <a:ext cx="2133600" cy="476250"/>
          </a:xfrm>
          <a:prstGeom prst="rect">
            <a:avLst/>
          </a:prstGeom>
          <a:noFill/>
          <a:ln>
            <a:noFill/>
          </a:ln>
        </p:spPr>
        <p:txBody>
          <a:bodyPr anchorCtr="0" anchor="t" bIns="45700" lIns="91425" spcFirstLastPara="1" rIns="91425" wrap="square" tIns="45700">
            <a:noAutofit/>
          </a:bodyPr>
          <a:lstStyle>
            <a:lvl1pPr indent="0" lvl="0" marL="0" marR="0" rtl="0" algn="r">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1pPr>
            <a:lvl2pPr indent="0" lvl="1" marL="0" marR="0" rtl="0" algn="r">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2pPr>
            <a:lvl3pPr indent="0" lvl="2" marL="0" marR="0" rtl="0" algn="r">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3pPr>
            <a:lvl4pPr indent="0" lvl="3" marL="0" marR="0" rtl="0" algn="r">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4pPr>
            <a:lvl5pPr indent="0" lvl="4" marL="0" marR="0" rtl="0" algn="r">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5pPr>
            <a:lvl6pPr indent="0" lvl="5" marL="0" marR="0" rtl="0" algn="r">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6pPr>
            <a:lvl7pPr indent="0" lvl="6" marL="0" marR="0" rtl="0" algn="r">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7pPr>
            <a:lvl8pPr indent="0" lvl="7" marL="0" marR="0" rtl="0" algn="r">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8pPr>
            <a:lvl9pPr indent="0" lvl="8" marL="0" marR="0" rtl="0" algn="r">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9pPr>
          </a:lstStyle>
          <a:p>
            <a:pPr indent="0" lvl="0" marL="0">
              <a:spcBef>
                <a:spcPts val="0"/>
              </a:spcBef>
              <a:spcAft>
                <a:spcPts val="0"/>
              </a:spcAft>
              <a:buNone/>
            </a:pPr>
            <a:fld id="{00000000-1234-1234-1234-123412341234}" type="slidenum">
              <a:rPr lang="en-US"/>
              <a:t>‹#›</a:t>
            </a:fld>
            <a:endParaRPr/>
          </a:p>
        </p:txBody>
      </p:sp>
    </p:spTree>
  </p:cSld>
  <p:clrMapOvr>
    <a:masterClrMapping/>
  </p:clrMapOvr>
  <p:transition>
    <p:fade thruBlk="1"/>
  </p:transition>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Vertical Text" type="vertTx">
  <p:cSld name="VERTICAL_TEXT">
    <p:spTree>
      <p:nvGrpSpPr>
        <p:cNvPr id="45" name="Shape 45"/>
        <p:cNvGrpSpPr/>
        <p:nvPr/>
      </p:nvGrpSpPr>
      <p:grpSpPr>
        <a:xfrm>
          <a:off x="0" y="0"/>
          <a:ext cx="0" cy="0"/>
          <a:chOff x="0" y="0"/>
          <a:chExt cx="0" cy="0"/>
        </a:xfrm>
      </p:grpSpPr>
      <p:sp>
        <p:nvSpPr>
          <p:cNvPr id="46" name="Shape 46"/>
          <p:cNvSpPr txBox="1"/>
          <p:nvPr>
            <p:ph type="title"/>
          </p:nvPr>
        </p:nvSpPr>
        <p:spPr>
          <a:xfrm>
            <a:off x="457200" y="274637"/>
            <a:ext cx="8229600" cy="1143000"/>
          </a:xfrm>
          <a:prstGeom prst="rect">
            <a:avLst/>
          </a:prstGeom>
          <a:noFill/>
          <a:ln>
            <a:noFill/>
          </a:ln>
        </p:spPr>
        <p:txBody>
          <a:bodyPr anchorCtr="0" anchor="ctr" bIns="91425" lIns="91425" spcFirstLastPara="1" rIns="91425" wrap="square" tIns="91425"/>
          <a:lstStyle>
            <a:lvl1pPr lvl="0" marR="0" rtl="0" algn="ctr">
              <a:spcBef>
                <a:spcPts val="0"/>
              </a:spcBef>
              <a:spcAft>
                <a:spcPts val="0"/>
              </a:spcAft>
              <a:buSzPts val="1400"/>
              <a:buNone/>
              <a:defRPr b="0" i="0" sz="4400" u="none" cap="none" strike="noStrike">
                <a:solidFill>
                  <a:schemeClr val="dk2"/>
                </a:solidFill>
                <a:latin typeface="Arial"/>
                <a:ea typeface="Arial"/>
                <a:cs typeface="Arial"/>
                <a:sym typeface="Arial"/>
              </a:defRPr>
            </a:lvl1pPr>
            <a:lvl2pPr lvl="1" marR="0" rtl="0" algn="ctr">
              <a:spcBef>
                <a:spcPts val="0"/>
              </a:spcBef>
              <a:spcAft>
                <a:spcPts val="0"/>
              </a:spcAft>
              <a:buSzPts val="1400"/>
              <a:buNone/>
              <a:defRPr b="0" i="0" sz="4400" u="none" cap="none" strike="noStrike">
                <a:solidFill>
                  <a:schemeClr val="dk2"/>
                </a:solidFill>
                <a:latin typeface="Arial"/>
                <a:ea typeface="Arial"/>
                <a:cs typeface="Arial"/>
                <a:sym typeface="Arial"/>
              </a:defRPr>
            </a:lvl2pPr>
            <a:lvl3pPr lvl="2" marR="0" rtl="0" algn="ctr">
              <a:spcBef>
                <a:spcPts val="0"/>
              </a:spcBef>
              <a:spcAft>
                <a:spcPts val="0"/>
              </a:spcAft>
              <a:buSzPts val="1400"/>
              <a:buNone/>
              <a:defRPr b="0" i="0" sz="4400" u="none" cap="none" strike="noStrike">
                <a:solidFill>
                  <a:schemeClr val="dk2"/>
                </a:solidFill>
                <a:latin typeface="Arial"/>
                <a:ea typeface="Arial"/>
                <a:cs typeface="Arial"/>
                <a:sym typeface="Arial"/>
              </a:defRPr>
            </a:lvl3pPr>
            <a:lvl4pPr lvl="3" marR="0" rtl="0" algn="ctr">
              <a:spcBef>
                <a:spcPts val="0"/>
              </a:spcBef>
              <a:spcAft>
                <a:spcPts val="0"/>
              </a:spcAft>
              <a:buSzPts val="1400"/>
              <a:buNone/>
              <a:defRPr b="0" i="0" sz="4400" u="none" cap="none" strike="noStrike">
                <a:solidFill>
                  <a:schemeClr val="dk2"/>
                </a:solidFill>
                <a:latin typeface="Arial"/>
                <a:ea typeface="Arial"/>
                <a:cs typeface="Arial"/>
                <a:sym typeface="Arial"/>
              </a:defRPr>
            </a:lvl4pPr>
            <a:lvl5pPr lvl="4" marR="0" rtl="0" algn="ctr">
              <a:spcBef>
                <a:spcPts val="0"/>
              </a:spcBef>
              <a:spcAft>
                <a:spcPts val="0"/>
              </a:spcAft>
              <a:buSzPts val="1400"/>
              <a:buNone/>
              <a:defRPr b="0" i="0" sz="4400" u="none" cap="none" strike="noStrike">
                <a:solidFill>
                  <a:schemeClr val="dk2"/>
                </a:solidFill>
                <a:latin typeface="Arial"/>
                <a:ea typeface="Arial"/>
                <a:cs typeface="Arial"/>
                <a:sym typeface="Arial"/>
              </a:defRPr>
            </a:lvl5pPr>
            <a:lvl6pPr lvl="5" marR="0" rtl="0" algn="ctr">
              <a:spcBef>
                <a:spcPts val="0"/>
              </a:spcBef>
              <a:spcAft>
                <a:spcPts val="0"/>
              </a:spcAft>
              <a:buSzPts val="1400"/>
              <a:buNone/>
              <a:defRPr b="0" i="0" sz="4400" u="none" cap="none" strike="noStrike">
                <a:solidFill>
                  <a:schemeClr val="dk2"/>
                </a:solidFill>
                <a:latin typeface="Arial"/>
                <a:ea typeface="Arial"/>
                <a:cs typeface="Arial"/>
                <a:sym typeface="Arial"/>
              </a:defRPr>
            </a:lvl6pPr>
            <a:lvl7pPr lvl="6" marR="0" rtl="0" algn="ctr">
              <a:spcBef>
                <a:spcPts val="0"/>
              </a:spcBef>
              <a:spcAft>
                <a:spcPts val="0"/>
              </a:spcAft>
              <a:buSzPts val="1400"/>
              <a:buNone/>
              <a:defRPr b="0" i="0" sz="4400" u="none" cap="none" strike="noStrike">
                <a:solidFill>
                  <a:schemeClr val="dk2"/>
                </a:solidFill>
                <a:latin typeface="Arial"/>
                <a:ea typeface="Arial"/>
                <a:cs typeface="Arial"/>
                <a:sym typeface="Arial"/>
              </a:defRPr>
            </a:lvl7pPr>
            <a:lvl8pPr lvl="7" marR="0" rtl="0" algn="ctr">
              <a:spcBef>
                <a:spcPts val="0"/>
              </a:spcBef>
              <a:spcAft>
                <a:spcPts val="0"/>
              </a:spcAft>
              <a:buSzPts val="1400"/>
              <a:buNone/>
              <a:defRPr b="0" i="0" sz="4400" u="none" cap="none" strike="noStrike">
                <a:solidFill>
                  <a:schemeClr val="dk2"/>
                </a:solidFill>
                <a:latin typeface="Arial"/>
                <a:ea typeface="Arial"/>
                <a:cs typeface="Arial"/>
                <a:sym typeface="Arial"/>
              </a:defRPr>
            </a:lvl8pPr>
            <a:lvl9pPr lvl="8" marR="0" rtl="0" algn="ctr">
              <a:spcBef>
                <a:spcPts val="0"/>
              </a:spcBef>
              <a:spcAft>
                <a:spcPts val="0"/>
              </a:spcAft>
              <a:buSzPts val="1400"/>
              <a:buNone/>
              <a:defRPr b="0" i="0" sz="4400" u="none" cap="none" strike="noStrike">
                <a:solidFill>
                  <a:schemeClr val="dk2"/>
                </a:solidFill>
                <a:latin typeface="Arial"/>
                <a:ea typeface="Arial"/>
                <a:cs typeface="Arial"/>
                <a:sym typeface="Arial"/>
              </a:defRPr>
            </a:lvl9pPr>
          </a:lstStyle>
          <a:p/>
        </p:txBody>
      </p:sp>
      <p:sp>
        <p:nvSpPr>
          <p:cNvPr id="47" name="Shape 47"/>
          <p:cNvSpPr txBox="1"/>
          <p:nvPr>
            <p:ph idx="1" type="body"/>
          </p:nvPr>
        </p:nvSpPr>
        <p:spPr>
          <a:xfrm rot="5400000">
            <a:off x="2309019" y="-251619"/>
            <a:ext cx="4525962" cy="8229600"/>
          </a:xfrm>
          <a:prstGeom prst="rect">
            <a:avLst/>
          </a:prstGeom>
          <a:noFill/>
          <a:ln>
            <a:noFill/>
          </a:ln>
        </p:spPr>
        <p:txBody>
          <a:bodyPr anchorCtr="0" anchor="t" bIns="91425" lIns="91425" spcFirstLastPara="1" rIns="91425" wrap="square" tIns="91425"/>
          <a:lstStyle>
            <a:lvl1pPr indent="-431800" lvl="0" marL="457200" marR="0" rtl="0" algn="l">
              <a:spcBef>
                <a:spcPts val="640"/>
              </a:spcBef>
              <a:spcAft>
                <a:spcPts val="0"/>
              </a:spcAft>
              <a:buClr>
                <a:schemeClr val="dk1"/>
              </a:buClr>
              <a:buSzPts val="3200"/>
              <a:buFont typeface="Arial"/>
              <a:buChar char="•"/>
              <a:defRPr sz="3200">
                <a:solidFill>
                  <a:schemeClr val="dk1"/>
                </a:solidFill>
                <a:latin typeface="Arial"/>
                <a:ea typeface="Arial"/>
                <a:cs typeface="Arial"/>
                <a:sym typeface="Arial"/>
              </a:defRPr>
            </a:lvl1pPr>
            <a:lvl2pPr indent="-406400" lvl="1" marL="914400" marR="0" rtl="0" algn="l">
              <a:spcBef>
                <a:spcPts val="560"/>
              </a:spcBef>
              <a:spcAft>
                <a:spcPts val="0"/>
              </a:spcAft>
              <a:buClr>
                <a:schemeClr val="dk1"/>
              </a:buClr>
              <a:buSzPts val="2800"/>
              <a:buFont typeface="Arial"/>
              <a:buChar char="–"/>
              <a:defRPr b="0" i="0" sz="2800" u="none" cap="none" strike="noStrike">
                <a:solidFill>
                  <a:schemeClr val="dk1"/>
                </a:solidFill>
                <a:latin typeface="Arial"/>
                <a:ea typeface="Arial"/>
                <a:cs typeface="Arial"/>
                <a:sym typeface="Arial"/>
              </a:defRPr>
            </a:lvl2pPr>
            <a:lvl3pPr indent="-381000" lvl="2" marL="1371600" marR="0" rtl="0" algn="l">
              <a:spcBef>
                <a:spcPts val="480"/>
              </a:spcBef>
              <a:spcAft>
                <a:spcPts val="0"/>
              </a:spcAft>
              <a:buClr>
                <a:schemeClr val="dk1"/>
              </a:buClr>
              <a:buSzPts val="2400"/>
              <a:buFont typeface="Arial"/>
              <a:buChar char="•"/>
              <a:defRPr b="0" i="0" sz="2400" u="none" cap="none" strike="noStrike">
                <a:solidFill>
                  <a:schemeClr val="dk1"/>
                </a:solidFill>
                <a:latin typeface="Arial"/>
                <a:ea typeface="Arial"/>
                <a:cs typeface="Arial"/>
                <a:sym typeface="Arial"/>
              </a:defRPr>
            </a:lvl3pPr>
            <a:lvl4pPr indent="-355600" lvl="3" marL="1828800"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4pPr>
            <a:lvl5pPr indent="-355600" lvl="4" marL="2286000"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5pPr>
            <a:lvl6pPr indent="-355600" lvl="5" marL="2743200"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48" name="Shape 48"/>
          <p:cNvSpPr txBox="1"/>
          <p:nvPr>
            <p:ph idx="10" type="dt"/>
          </p:nvPr>
        </p:nvSpPr>
        <p:spPr>
          <a:xfrm>
            <a:off x="457200" y="6245225"/>
            <a:ext cx="2133600" cy="476250"/>
          </a:xfrm>
          <a:prstGeom prst="rect">
            <a:avLst/>
          </a:prstGeom>
          <a:noFill/>
          <a:ln>
            <a:noFill/>
          </a:ln>
        </p:spPr>
        <p:txBody>
          <a:bodyPr anchorCtr="0" anchor="t" bIns="91425" lIns="91425" spcFirstLastPara="1" rIns="91425" wrap="square" tIns="91425"/>
          <a:lstStyle>
            <a:lvl1pPr lvl="0"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1pPr>
            <a:lvl2pPr lvl="1"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49" name="Shape 49"/>
          <p:cNvSpPr txBox="1"/>
          <p:nvPr>
            <p:ph idx="11" type="ftr"/>
          </p:nvPr>
        </p:nvSpPr>
        <p:spPr>
          <a:xfrm>
            <a:off x="3124200" y="6245225"/>
            <a:ext cx="2895600" cy="476250"/>
          </a:xfrm>
          <a:prstGeom prst="rect">
            <a:avLst/>
          </a:prstGeom>
          <a:noFill/>
          <a:ln>
            <a:noFill/>
          </a:ln>
        </p:spPr>
        <p:txBody>
          <a:bodyPr anchorCtr="0" anchor="t" bIns="91425" lIns="91425" spcFirstLastPara="1" rIns="91425" wrap="square" tIns="91425"/>
          <a:lstStyle>
            <a:lvl1pPr lvl="0"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1pPr>
            <a:lvl2pPr lvl="1"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50" name="Shape 50"/>
          <p:cNvSpPr txBox="1"/>
          <p:nvPr>
            <p:ph idx="12" type="sldNum"/>
          </p:nvPr>
        </p:nvSpPr>
        <p:spPr>
          <a:xfrm>
            <a:off x="6553200" y="6245225"/>
            <a:ext cx="2133600" cy="476250"/>
          </a:xfrm>
          <a:prstGeom prst="rect">
            <a:avLst/>
          </a:prstGeom>
          <a:noFill/>
          <a:ln>
            <a:noFill/>
          </a:ln>
        </p:spPr>
        <p:txBody>
          <a:bodyPr anchorCtr="0" anchor="t" bIns="45700" lIns="91425" spcFirstLastPara="1" rIns="91425" wrap="square" tIns="45700">
            <a:noAutofit/>
          </a:bodyPr>
          <a:lstStyle>
            <a:lvl1pPr indent="0" lvl="0" marL="0" marR="0" rtl="0" algn="r">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1pPr>
            <a:lvl2pPr indent="0" lvl="1" marL="0" marR="0" rtl="0" algn="r">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2pPr>
            <a:lvl3pPr indent="0" lvl="2" marL="0" marR="0" rtl="0" algn="r">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3pPr>
            <a:lvl4pPr indent="0" lvl="3" marL="0" marR="0" rtl="0" algn="r">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4pPr>
            <a:lvl5pPr indent="0" lvl="4" marL="0" marR="0" rtl="0" algn="r">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5pPr>
            <a:lvl6pPr indent="0" lvl="5" marL="0" marR="0" rtl="0" algn="r">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6pPr>
            <a:lvl7pPr indent="0" lvl="6" marL="0" marR="0" rtl="0" algn="r">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7pPr>
            <a:lvl8pPr indent="0" lvl="7" marL="0" marR="0" rtl="0" algn="r">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8pPr>
            <a:lvl9pPr indent="0" lvl="8" marL="0" marR="0" rtl="0" algn="r">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9pPr>
          </a:lstStyle>
          <a:p>
            <a:pPr indent="0" lvl="0" marL="0">
              <a:spcBef>
                <a:spcPts val="0"/>
              </a:spcBef>
              <a:spcAft>
                <a:spcPts val="0"/>
              </a:spcAft>
              <a:buNone/>
            </a:pPr>
            <a:fld id="{00000000-1234-1234-1234-123412341234}" type="slidenum">
              <a:rPr lang="en-US"/>
              <a:t>‹#›</a:t>
            </a:fld>
            <a:endParaRPr/>
          </a:p>
        </p:txBody>
      </p:sp>
    </p:spTree>
  </p:cSld>
  <p:clrMapOvr>
    <a:masterClrMapping/>
  </p:clrMapOvr>
  <p:transition>
    <p:fade thruBlk="1"/>
  </p:transition>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Picture with Caption" type="picTx">
  <p:cSld name="PICTURE_WITH_CAPTION_TEXT">
    <p:spTree>
      <p:nvGrpSpPr>
        <p:cNvPr id="51" name="Shape 51"/>
        <p:cNvGrpSpPr/>
        <p:nvPr/>
      </p:nvGrpSpPr>
      <p:grpSpPr>
        <a:xfrm>
          <a:off x="0" y="0"/>
          <a:ext cx="0" cy="0"/>
          <a:chOff x="0" y="0"/>
          <a:chExt cx="0" cy="0"/>
        </a:xfrm>
      </p:grpSpPr>
      <p:sp>
        <p:nvSpPr>
          <p:cNvPr id="52" name="Shape 52"/>
          <p:cNvSpPr txBox="1"/>
          <p:nvPr>
            <p:ph type="title"/>
          </p:nvPr>
        </p:nvSpPr>
        <p:spPr>
          <a:xfrm>
            <a:off x="1792288" y="4800600"/>
            <a:ext cx="5486400" cy="566738"/>
          </a:xfrm>
          <a:prstGeom prst="rect">
            <a:avLst/>
          </a:prstGeom>
          <a:noFill/>
          <a:ln>
            <a:noFill/>
          </a:ln>
        </p:spPr>
        <p:txBody>
          <a:bodyPr anchorCtr="0" anchor="b" bIns="91425" lIns="91425" spcFirstLastPara="1" rIns="91425" wrap="square" tIns="91425"/>
          <a:lstStyle>
            <a:lvl1pPr lvl="0" marR="0" rtl="0" algn="l">
              <a:spcBef>
                <a:spcPts val="0"/>
              </a:spcBef>
              <a:spcAft>
                <a:spcPts val="0"/>
              </a:spcAft>
              <a:buSzPts val="1400"/>
              <a:buNone/>
              <a:defRPr b="1" i="0" sz="2000" u="none" cap="none" strike="noStrike">
                <a:solidFill>
                  <a:schemeClr val="dk2"/>
                </a:solidFill>
                <a:latin typeface="Arial"/>
                <a:ea typeface="Arial"/>
                <a:cs typeface="Arial"/>
                <a:sym typeface="Arial"/>
              </a:defRPr>
            </a:lvl1pPr>
            <a:lvl2pPr lvl="1" marR="0" rtl="0" algn="ctr">
              <a:spcBef>
                <a:spcPts val="0"/>
              </a:spcBef>
              <a:spcAft>
                <a:spcPts val="0"/>
              </a:spcAft>
              <a:buSzPts val="1400"/>
              <a:buNone/>
              <a:defRPr b="0" i="0" sz="4400" u="none" cap="none" strike="noStrike">
                <a:solidFill>
                  <a:schemeClr val="dk2"/>
                </a:solidFill>
                <a:latin typeface="Arial"/>
                <a:ea typeface="Arial"/>
                <a:cs typeface="Arial"/>
                <a:sym typeface="Arial"/>
              </a:defRPr>
            </a:lvl2pPr>
            <a:lvl3pPr lvl="2" marR="0" rtl="0" algn="ctr">
              <a:spcBef>
                <a:spcPts val="0"/>
              </a:spcBef>
              <a:spcAft>
                <a:spcPts val="0"/>
              </a:spcAft>
              <a:buSzPts val="1400"/>
              <a:buNone/>
              <a:defRPr b="0" i="0" sz="4400" u="none" cap="none" strike="noStrike">
                <a:solidFill>
                  <a:schemeClr val="dk2"/>
                </a:solidFill>
                <a:latin typeface="Arial"/>
                <a:ea typeface="Arial"/>
                <a:cs typeface="Arial"/>
                <a:sym typeface="Arial"/>
              </a:defRPr>
            </a:lvl3pPr>
            <a:lvl4pPr lvl="3" marR="0" rtl="0" algn="ctr">
              <a:spcBef>
                <a:spcPts val="0"/>
              </a:spcBef>
              <a:spcAft>
                <a:spcPts val="0"/>
              </a:spcAft>
              <a:buSzPts val="1400"/>
              <a:buNone/>
              <a:defRPr b="0" i="0" sz="4400" u="none" cap="none" strike="noStrike">
                <a:solidFill>
                  <a:schemeClr val="dk2"/>
                </a:solidFill>
                <a:latin typeface="Arial"/>
                <a:ea typeface="Arial"/>
                <a:cs typeface="Arial"/>
                <a:sym typeface="Arial"/>
              </a:defRPr>
            </a:lvl4pPr>
            <a:lvl5pPr lvl="4" marR="0" rtl="0" algn="ctr">
              <a:spcBef>
                <a:spcPts val="0"/>
              </a:spcBef>
              <a:spcAft>
                <a:spcPts val="0"/>
              </a:spcAft>
              <a:buSzPts val="1400"/>
              <a:buNone/>
              <a:defRPr b="0" i="0" sz="4400" u="none" cap="none" strike="noStrike">
                <a:solidFill>
                  <a:schemeClr val="dk2"/>
                </a:solidFill>
                <a:latin typeface="Arial"/>
                <a:ea typeface="Arial"/>
                <a:cs typeface="Arial"/>
                <a:sym typeface="Arial"/>
              </a:defRPr>
            </a:lvl5pPr>
            <a:lvl6pPr lvl="5" marR="0" rtl="0" algn="ctr">
              <a:spcBef>
                <a:spcPts val="0"/>
              </a:spcBef>
              <a:spcAft>
                <a:spcPts val="0"/>
              </a:spcAft>
              <a:buSzPts val="1400"/>
              <a:buNone/>
              <a:defRPr b="0" i="0" sz="4400" u="none" cap="none" strike="noStrike">
                <a:solidFill>
                  <a:schemeClr val="dk2"/>
                </a:solidFill>
                <a:latin typeface="Arial"/>
                <a:ea typeface="Arial"/>
                <a:cs typeface="Arial"/>
                <a:sym typeface="Arial"/>
              </a:defRPr>
            </a:lvl6pPr>
            <a:lvl7pPr lvl="6" marR="0" rtl="0" algn="ctr">
              <a:spcBef>
                <a:spcPts val="0"/>
              </a:spcBef>
              <a:spcAft>
                <a:spcPts val="0"/>
              </a:spcAft>
              <a:buSzPts val="1400"/>
              <a:buNone/>
              <a:defRPr b="0" i="0" sz="4400" u="none" cap="none" strike="noStrike">
                <a:solidFill>
                  <a:schemeClr val="dk2"/>
                </a:solidFill>
                <a:latin typeface="Arial"/>
                <a:ea typeface="Arial"/>
                <a:cs typeface="Arial"/>
                <a:sym typeface="Arial"/>
              </a:defRPr>
            </a:lvl7pPr>
            <a:lvl8pPr lvl="7" marR="0" rtl="0" algn="ctr">
              <a:spcBef>
                <a:spcPts val="0"/>
              </a:spcBef>
              <a:spcAft>
                <a:spcPts val="0"/>
              </a:spcAft>
              <a:buSzPts val="1400"/>
              <a:buNone/>
              <a:defRPr b="0" i="0" sz="4400" u="none" cap="none" strike="noStrike">
                <a:solidFill>
                  <a:schemeClr val="dk2"/>
                </a:solidFill>
                <a:latin typeface="Arial"/>
                <a:ea typeface="Arial"/>
                <a:cs typeface="Arial"/>
                <a:sym typeface="Arial"/>
              </a:defRPr>
            </a:lvl8pPr>
            <a:lvl9pPr lvl="8" marR="0" rtl="0" algn="ctr">
              <a:spcBef>
                <a:spcPts val="0"/>
              </a:spcBef>
              <a:spcAft>
                <a:spcPts val="0"/>
              </a:spcAft>
              <a:buSzPts val="1400"/>
              <a:buNone/>
              <a:defRPr b="0" i="0" sz="4400" u="none" cap="none" strike="noStrike">
                <a:solidFill>
                  <a:schemeClr val="dk2"/>
                </a:solidFill>
                <a:latin typeface="Arial"/>
                <a:ea typeface="Arial"/>
                <a:cs typeface="Arial"/>
                <a:sym typeface="Arial"/>
              </a:defRPr>
            </a:lvl9pPr>
          </a:lstStyle>
          <a:p/>
        </p:txBody>
      </p:sp>
      <p:sp>
        <p:nvSpPr>
          <p:cNvPr id="53" name="Shape 53"/>
          <p:cNvSpPr/>
          <p:nvPr>
            <p:ph idx="2" type="pic"/>
          </p:nvPr>
        </p:nvSpPr>
        <p:spPr>
          <a:xfrm>
            <a:off x="1792288" y="612775"/>
            <a:ext cx="5486400" cy="4114800"/>
          </a:xfrm>
          <a:prstGeom prst="rect">
            <a:avLst/>
          </a:prstGeom>
          <a:noFill/>
          <a:ln>
            <a:noFill/>
          </a:ln>
        </p:spPr>
        <p:txBody>
          <a:bodyPr anchorCtr="0" anchor="t" bIns="91425" lIns="91425" spcFirstLastPara="1" rIns="91425" wrap="square" tIns="91425"/>
          <a:lstStyle>
            <a:lvl1pPr lvl="0" marR="0" rtl="0" algn="l">
              <a:spcBef>
                <a:spcPts val="640"/>
              </a:spcBef>
              <a:spcAft>
                <a:spcPts val="0"/>
              </a:spcAft>
              <a:buClr>
                <a:schemeClr val="dk1"/>
              </a:buClr>
              <a:buSzPts val="3200"/>
              <a:buFont typeface="Arial"/>
              <a:buNone/>
              <a:defRPr sz="3200">
                <a:solidFill>
                  <a:schemeClr val="dk1"/>
                </a:solidFill>
                <a:latin typeface="Arial"/>
                <a:ea typeface="Arial"/>
                <a:cs typeface="Arial"/>
                <a:sym typeface="Arial"/>
              </a:defRPr>
            </a:lvl1pPr>
            <a:lvl2pPr lvl="1" marR="0" rtl="0" algn="l">
              <a:spcBef>
                <a:spcPts val="56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2pPr>
            <a:lvl3pPr lvl="2" marR="0" rtl="0" algn="l">
              <a:spcBef>
                <a:spcPts val="48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3pPr>
            <a:lvl4pPr lvl="3" marR="0" rtl="0" algn="l">
              <a:spcBef>
                <a:spcPts val="4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4pPr>
            <a:lvl5pPr lvl="4" marR="0" rtl="0" algn="l">
              <a:spcBef>
                <a:spcPts val="4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5pPr>
            <a:lvl6pPr lvl="5" marR="0" rtl="0" algn="l">
              <a:spcBef>
                <a:spcPts val="4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6pPr>
            <a:lvl7pPr lvl="6" marR="0" rtl="0" algn="l">
              <a:spcBef>
                <a:spcPts val="4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7pPr>
            <a:lvl8pPr lvl="7" marR="0" rtl="0" algn="l">
              <a:spcBef>
                <a:spcPts val="4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8pPr>
            <a:lvl9pPr lvl="8" marR="0" rtl="0" algn="l">
              <a:spcBef>
                <a:spcPts val="4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9pPr>
          </a:lstStyle>
          <a:p/>
        </p:txBody>
      </p:sp>
      <p:sp>
        <p:nvSpPr>
          <p:cNvPr id="54" name="Shape 54"/>
          <p:cNvSpPr txBox="1"/>
          <p:nvPr>
            <p:ph idx="1" type="body"/>
          </p:nvPr>
        </p:nvSpPr>
        <p:spPr>
          <a:xfrm>
            <a:off x="1792288" y="5367338"/>
            <a:ext cx="5486400" cy="804862"/>
          </a:xfrm>
          <a:prstGeom prst="rect">
            <a:avLst/>
          </a:prstGeom>
          <a:noFill/>
          <a:ln>
            <a:noFill/>
          </a:ln>
        </p:spPr>
        <p:txBody>
          <a:bodyPr anchorCtr="0" anchor="t" bIns="91425" lIns="91425" spcFirstLastPara="1" rIns="91425" wrap="square" tIns="91425"/>
          <a:lstStyle>
            <a:lvl1pPr indent="-228600" lvl="0" marL="457200" marR="0" rtl="0" algn="l">
              <a:spcBef>
                <a:spcPts val="280"/>
              </a:spcBef>
              <a:spcAft>
                <a:spcPts val="0"/>
              </a:spcAft>
              <a:buClr>
                <a:schemeClr val="dk1"/>
              </a:buClr>
              <a:buSzPts val="1400"/>
              <a:buFont typeface="Arial"/>
              <a:buNone/>
              <a:defRPr sz="1400">
                <a:solidFill>
                  <a:schemeClr val="dk1"/>
                </a:solidFill>
                <a:latin typeface="Arial"/>
                <a:ea typeface="Arial"/>
                <a:cs typeface="Arial"/>
                <a:sym typeface="Arial"/>
              </a:defRPr>
            </a:lvl1pPr>
            <a:lvl2pPr indent="-228600" lvl="1" marL="914400" marR="0" rtl="0" algn="l">
              <a:spcBef>
                <a:spcPts val="240"/>
              </a:spcBef>
              <a:spcAft>
                <a:spcPts val="0"/>
              </a:spcAft>
              <a:buClr>
                <a:schemeClr val="dk1"/>
              </a:buClr>
              <a:buSzPts val="1200"/>
              <a:buFont typeface="Arial"/>
              <a:buNone/>
              <a:defRPr b="0" i="0" sz="1200" u="none" cap="none" strike="noStrike">
                <a:solidFill>
                  <a:schemeClr val="dk1"/>
                </a:solidFill>
                <a:latin typeface="Arial"/>
                <a:ea typeface="Arial"/>
                <a:cs typeface="Arial"/>
                <a:sym typeface="Arial"/>
              </a:defRPr>
            </a:lvl2pPr>
            <a:lvl3pPr indent="-228600" lvl="2" marL="1371600" marR="0" rtl="0" algn="l">
              <a:spcBef>
                <a:spcPts val="200"/>
              </a:spcBef>
              <a:spcAft>
                <a:spcPts val="0"/>
              </a:spcAft>
              <a:buClr>
                <a:schemeClr val="dk1"/>
              </a:buClr>
              <a:buSzPts val="1000"/>
              <a:buFont typeface="Arial"/>
              <a:buNone/>
              <a:defRPr b="0" i="0" sz="1000" u="none" cap="none" strike="noStrike">
                <a:solidFill>
                  <a:schemeClr val="dk1"/>
                </a:solidFill>
                <a:latin typeface="Arial"/>
                <a:ea typeface="Arial"/>
                <a:cs typeface="Arial"/>
                <a:sym typeface="Arial"/>
              </a:defRPr>
            </a:lvl3pPr>
            <a:lvl4pPr indent="-228600" lvl="3" marL="1828800" marR="0" rtl="0" algn="l">
              <a:spcBef>
                <a:spcPts val="180"/>
              </a:spcBef>
              <a:spcAft>
                <a:spcPts val="0"/>
              </a:spcAft>
              <a:buClr>
                <a:schemeClr val="dk1"/>
              </a:buClr>
              <a:buSzPts val="900"/>
              <a:buFont typeface="Arial"/>
              <a:buNone/>
              <a:defRPr b="0" i="0" sz="900" u="none" cap="none" strike="noStrike">
                <a:solidFill>
                  <a:schemeClr val="dk1"/>
                </a:solidFill>
                <a:latin typeface="Arial"/>
                <a:ea typeface="Arial"/>
                <a:cs typeface="Arial"/>
                <a:sym typeface="Arial"/>
              </a:defRPr>
            </a:lvl4pPr>
            <a:lvl5pPr indent="-228600" lvl="4" marL="2286000" marR="0" rtl="0" algn="l">
              <a:spcBef>
                <a:spcPts val="180"/>
              </a:spcBef>
              <a:spcAft>
                <a:spcPts val="0"/>
              </a:spcAft>
              <a:buClr>
                <a:schemeClr val="dk1"/>
              </a:buClr>
              <a:buSzPts val="900"/>
              <a:buFont typeface="Arial"/>
              <a:buNone/>
              <a:defRPr b="0" i="0" sz="900" u="none" cap="none" strike="noStrike">
                <a:solidFill>
                  <a:schemeClr val="dk1"/>
                </a:solidFill>
                <a:latin typeface="Arial"/>
                <a:ea typeface="Arial"/>
                <a:cs typeface="Arial"/>
                <a:sym typeface="Arial"/>
              </a:defRPr>
            </a:lvl5pPr>
            <a:lvl6pPr indent="-228600" lvl="5" marL="2743200" marR="0" rtl="0" algn="l">
              <a:spcBef>
                <a:spcPts val="180"/>
              </a:spcBef>
              <a:spcAft>
                <a:spcPts val="0"/>
              </a:spcAft>
              <a:buClr>
                <a:schemeClr val="dk1"/>
              </a:buClr>
              <a:buSzPts val="900"/>
              <a:buFont typeface="Arial"/>
              <a:buNone/>
              <a:defRPr b="0" i="0" sz="900" u="none" cap="none" strike="noStrike">
                <a:solidFill>
                  <a:schemeClr val="dk1"/>
                </a:solidFill>
                <a:latin typeface="Arial"/>
                <a:ea typeface="Arial"/>
                <a:cs typeface="Arial"/>
                <a:sym typeface="Arial"/>
              </a:defRPr>
            </a:lvl6pPr>
            <a:lvl7pPr indent="-228600" lvl="6" marL="3200400" marR="0" rtl="0" algn="l">
              <a:spcBef>
                <a:spcPts val="180"/>
              </a:spcBef>
              <a:spcAft>
                <a:spcPts val="0"/>
              </a:spcAft>
              <a:buClr>
                <a:schemeClr val="dk1"/>
              </a:buClr>
              <a:buSzPts val="900"/>
              <a:buFont typeface="Arial"/>
              <a:buNone/>
              <a:defRPr b="0" i="0" sz="900" u="none" cap="none" strike="noStrike">
                <a:solidFill>
                  <a:schemeClr val="dk1"/>
                </a:solidFill>
                <a:latin typeface="Arial"/>
                <a:ea typeface="Arial"/>
                <a:cs typeface="Arial"/>
                <a:sym typeface="Arial"/>
              </a:defRPr>
            </a:lvl7pPr>
            <a:lvl8pPr indent="-228600" lvl="7" marL="3657600" marR="0" rtl="0" algn="l">
              <a:spcBef>
                <a:spcPts val="180"/>
              </a:spcBef>
              <a:spcAft>
                <a:spcPts val="0"/>
              </a:spcAft>
              <a:buClr>
                <a:schemeClr val="dk1"/>
              </a:buClr>
              <a:buSzPts val="900"/>
              <a:buFont typeface="Arial"/>
              <a:buNone/>
              <a:defRPr b="0" i="0" sz="900" u="none" cap="none" strike="noStrike">
                <a:solidFill>
                  <a:schemeClr val="dk1"/>
                </a:solidFill>
                <a:latin typeface="Arial"/>
                <a:ea typeface="Arial"/>
                <a:cs typeface="Arial"/>
                <a:sym typeface="Arial"/>
              </a:defRPr>
            </a:lvl8pPr>
            <a:lvl9pPr indent="-228600" lvl="8" marL="4114800" marR="0" rtl="0" algn="l">
              <a:spcBef>
                <a:spcPts val="180"/>
              </a:spcBef>
              <a:spcAft>
                <a:spcPts val="0"/>
              </a:spcAft>
              <a:buClr>
                <a:schemeClr val="dk1"/>
              </a:buClr>
              <a:buSzPts val="900"/>
              <a:buFont typeface="Arial"/>
              <a:buNone/>
              <a:defRPr b="0" i="0" sz="900" u="none" cap="none" strike="noStrike">
                <a:solidFill>
                  <a:schemeClr val="dk1"/>
                </a:solidFill>
                <a:latin typeface="Arial"/>
                <a:ea typeface="Arial"/>
                <a:cs typeface="Arial"/>
                <a:sym typeface="Arial"/>
              </a:defRPr>
            </a:lvl9pPr>
          </a:lstStyle>
          <a:p/>
        </p:txBody>
      </p:sp>
      <p:sp>
        <p:nvSpPr>
          <p:cNvPr id="55" name="Shape 55"/>
          <p:cNvSpPr txBox="1"/>
          <p:nvPr>
            <p:ph idx="10" type="dt"/>
          </p:nvPr>
        </p:nvSpPr>
        <p:spPr>
          <a:xfrm>
            <a:off x="457200" y="6245225"/>
            <a:ext cx="2133600" cy="476250"/>
          </a:xfrm>
          <a:prstGeom prst="rect">
            <a:avLst/>
          </a:prstGeom>
          <a:noFill/>
          <a:ln>
            <a:noFill/>
          </a:ln>
        </p:spPr>
        <p:txBody>
          <a:bodyPr anchorCtr="0" anchor="t" bIns="91425" lIns="91425" spcFirstLastPara="1" rIns="91425" wrap="square" tIns="91425"/>
          <a:lstStyle>
            <a:lvl1pPr lvl="0"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1pPr>
            <a:lvl2pPr lvl="1"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56" name="Shape 56"/>
          <p:cNvSpPr txBox="1"/>
          <p:nvPr>
            <p:ph idx="11" type="ftr"/>
          </p:nvPr>
        </p:nvSpPr>
        <p:spPr>
          <a:xfrm>
            <a:off x="3124200" y="6245225"/>
            <a:ext cx="2895600" cy="476250"/>
          </a:xfrm>
          <a:prstGeom prst="rect">
            <a:avLst/>
          </a:prstGeom>
          <a:noFill/>
          <a:ln>
            <a:noFill/>
          </a:ln>
        </p:spPr>
        <p:txBody>
          <a:bodyPr anchorCtr="0" anchor="t" bIns="91425" lIns="91425" spcFirstLastPara="1" rIns="91425" wrap="square" tIns="91425"/>
          <a:lstStyle>
            <a:lvl1pPr lvl="0"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1pPr>
            <a:lvl2pPr lvl="1"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57" name="Shape 57"/>
          <p:cNvSpPr txBox="1"/>
          <p:nvPr>
            <p:ph idx="12" type="sldNum"/>
          </p:nvPr>
        </p:nvSpPr>
        <p:spPr>
          <a:xfrm>
            <a:off x="6553200" y="6245225"/>
            <a:ext cx="2133600" cy="476250"/>
          </a:xfrm>
          <a:prstGeom prst="rect">
            <a:avLst/>
          </a:prstGeom>
          <a:noFill/>
          <a:ln>
            <a:noFill/>
          </a:ln>
        </p:spPr>
        <p:txBody>
          <a:bodyPr anchorCtr="0" anchor="t" bIns="45700" lIns="91425" spcFirstLastPara="1" rIns="91425" wrap="square" tIns="45700">
            <a:noAutofit/>
          </a:bodyPr>
          <a:lstStyle>
            <a:lvl1pPr indent="0" lvl="0" marL="0" marR="0" rtl="0" algn="r">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1pPr>
            <a:lvl2pPr indent="0" lvl="1" marL="0" marR="0" rtl="0" algn="r">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2pPr>
            <a:lvl3pPr indent="0" lvl="2" marL="0" marR="0" rtl="0" algn="r">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3pPr>
            <a:lvl4pPr indent="0" lvl="3" marL="0" marR="0" rtl="0" algn="r">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4pPr>
            <a:lvl5pPr indent="0" lvl="4" marL="0" marR="0" rtl="0" algn="r">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5pPr>
            <a:lvl6pPr indent="0" lvl="5" marL="0" marR="0" rtl="0" algn="r">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6pPr>
            <a:lvl7pPr indent="0" lvl="6" marL="0" marR="0" rtl="0" algn="r">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7pPr>
            <a:lvl8pPr indent="0" lvl="7" marL="0" marR="0" rtl="0" algn="r">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8pPr>
            <a:lvl9pPr indent="0" lvl="8" marL="0" marR="0" rtl="0" algn="r">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9pPr>
          </a:lstStyle>
          <a:p>
            <a:pPr indent="0" lvl="0" marL="0">
              <a:spcBef>
                <a:spcPts val="0"/>
              </a:spcBef>
              <a:spcAft>
                <a:spcPts val="0"/>
              </a:spcAft>
              <a:buNone/>
            </a:pPr>
            <a:fld id="{00000000-1234-1234-1234-123412341234}" type="slidenum">
              <a:rPr lang="en-US"/>
              <a:t>‹#›</a:t>
            </a:fld>
            <a:endParaRPr/>
          </a:p>
        </p:txBody>
      </p:sp>
    </p:spTree>
  </p:cSld>
  <p:clrMapOvr>
    <a:masterClrMapping/>
  </p:clrMapOvr>
  <p:transition>
    <p:fade thruBlk="1"/>
  </p:transition>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ontent with Caption" type="objTx">
  <p:cSld name="OBJECT_WITH_CAPTION_TEXT">
    <p:spTree>
      <p:nvGrpSpPr>
        <p:cNvPr id="58" name="Shape 58"/>
        <p:cNvGrpSpPr/>
        <p:nvPr/>
      </p:nvGrpSpPr>
      <p:grpSpPr>
        <a:xfrm>
          <a:off x="0" y="0"/>
          <a:ext cx="0" cy="0"/>
          <a:chOff x="0" y="0"/>
          <a:chExt cx="0" cy="0"/>
        </a:xfrm>
      </p:grpSpPr>
      <p:sp>
        <p:nvSpPr>
          <p:cNvPr id="59" name="Shape 59"/>
          <p:cNvSpPr txBox="1"/>
          <p:nvPr>
            <p:ph type="title"/>
          </p:nvPr>
        </p:nvSpPr>
        <p:spPr>
          <a:xfrm>
            <a:off x="457200" y="273050"/>
            <a:ext cx="3008313" cy="1162050"/>
          </a:xfrm>
          <a:prstGeom prst="rect">
            <a:avLst/>
          </a:prstGeom>
          <a:noFill/>
          <a:ln>
            <a:noFill/>
          </a:ln>
        </p:spPr>
        <p:txBody>
          <a:bodyPr anchorCtr="0" anchor="b" bIns="91425" lIns="91425" spcFirstLastPara="1" rIns="91425" wrap="square" tIns="91425"/>
          <a:lstStyle>
            <a:lvl1pPr lvl="0" marR="0" rtl="0" algn="l">
              <a:spcBef>
                <a:spcPts val="0"/>
              </a:spcBef>
              <a:spcAft>
                <a:spcPts val="0"/>
              </a:spcAft>
              <a:buSzPts val="1400"/>
              <a:buNone/>
              <a:defRPr b="1" i="0" sz="2000" u="none" cap="none" strike="noStrike">
                <a:solidFill>
                  <a:schemeClr val="dk2"/>
                </a:solidFill>
                <a:latin typeface="Arial"/>
                <a:ea typeface="Arial"/>
                <a:cs typeface="Arial"/>
                <a:sym typeface="Arial"/>
              </a:defRPr>
            </a:lvl1pPr>
            <a:lvl2pPr lvl="1" marR="0" rtl="0" algn="ctr">
              <a:spcBef>
                <a:spcPts val="0"/>
              </a:spcBef>
              <a:spcAft>
                <a:spcPts val="0"/>
              </a:spcAft>
              <a:buSzPts val="1400"/>
              <a:buNone/>
              <a:defRPr b="0" i="0" sz="4400" u="none" cap="none" strike="noStrike">
                <a:solidFill>
                  <a:schemeClr val="dk2"/>
                </a:solidFill>
                <a:latin typeface="Arial"/>
                <a:ea typeface="Arial"/>
                <a:cs typeface="Arial"/>
                <a:sym typeface="Arial"/>
              </a:defRPr>
            </a:lvl2pPr>
            <a:lvl3pPr lvl="2" marR="0" rtl="0" algn="ctr">
              <a:spcBef>
                <a:spcPts val="0"/>
              </a:spcBef>
              <a:spcAft>
                <a:spcPts val="0"/>
              </a:spcAft>
              <a:buSzPts val="1400"/>
              <a:buNone/>
              <a:defRPr b="0" i="0" sz="4400" u="none" cap="none" strike="noStrike">
                <a:solidFill>
                  <a:schemeClr val="dk2"/>
                </a:solidFill>
                <a:latin typeface="Arial"/>
                <a:ea typeface="Arial"/>
                <a:cs typeface="Arial"/>
                <a:sym typeface="Arial"/>
              </a:defRPr>
            </a:lvl3pPr>
            <a:lvl4pPr lvl="3" marR="0" rtl="0" algn="ctr">
              <a:spcBef>
                <a:spcPts val="0"/>
              </a:spcBef>
              <a:spcAft>
                <a:spcPts val="0"/>
              </a:spcAft>
              <a:buSzPts val="1400"/>
              <a:buNone/>
              <a:defRPr b="0" i="0" sz="4400" u="none" cap="none" strike="noStrike">
                <a:solidFill>
                  <a:schemeClr val="dk2"/>
                </a:solidFill>
                <a:latin typeface="Arial"/>
                <a:ea typeface="Arial"/>
                <a:cs typeface="Arial"/>
                <a:sym typeface="Arial"/>
              </a:defRPr>
            </a:lvl4pPr>
            <a:lvl5pPr lvl="4" marR="0" rtl="0" algn="ctr">
              <a:spcBef>
                <a:spcPts val="0"/>
              </a:spcBef>
              <a:spcAft>
                <a:spcPts val="0"/>
              </a:spcAft>
              <a:buSzPts val="1400"/>
              <a:buNone/>
              <a:defRPr b="0" i="0" sz="4400" u="none" cap="none" strike="noStrike">
                <a:solidFill>
                  <a:schemeClr val="dk2"/>
                </a:solidFill>
                <a:latin typeface="Arial"/>
                <a:ea typeface="Arial"/>
                <a:cs typeface="Arial"/>
                <a:sym typeface="Arial"/>
              </a:defRPr>
            </a:lvl5pPr>
            <a:lvl6pPr lvl="5" marR="0" rtl="0" algn="ctr">
              <a:spcBef>
                <a:spcPts val="0"/>
              </a:spcBef>
              <a:spcAft>
                <a:spcPts val="0"/>
              </a:spcAft>
              <a:buSzPts val="1400"/>
              <a:buNone/>
              <a:defRPr b="0" i="0" sz="4400" u="none" cap="none" strike="noStrike">
                <a:solidFill>
                  <a:schemeClr val="dk2"/>
                </a:solidFill>
                <a:latin typeface="Arial"/>
                <a:ea typeface="Arial"/>
                <a:cs typeface="Arial"/>
                <a:sym typeface="Arial"/>
              </a:defRPr>
            </a:lvl6pPr>
            <a:lvl7pPr lvl="6" marR="0" rtl="0" algn="ctr">
              <a:spcBef>
                <a:spcPts val="0"/>
              </a:spcBef>
              <a:spcAft>
                <a:spcPts val="0"/>
              </a:spcAft>
              <a:buSzPts val="1400"/>
              <a:buNone/>
              <a:defRPr b="0" i="0" sz="4400" u="none" cap="none" strike="noStrike">
                <a:solidFill>
                  <a:schemeClr val="dk2"/>
                </a:solidFill>
                <a:latin typeface="Arial"/>
                <a:ea typeface="Arial"/>
                <a:cs typeface="Arial"/>
                <a:sym typeface="Arial"/>
              </a:defRPr>
            </a:lvl7pPr>
            <a:lvl8pPr lvl="7" marR="0" rtl="0" algn="ctr">
              <a:spcBef>
                <a:spcPts val="0"/>
              </a:spcBef>
              <a:spcAft>
                <a:spcPts val="0"/>
              </a:spcAft>
              <a:buSzPts val="1400"/>
              <a:buNone/>
              <a:defRPr b="0" i="0" sz="4400" u="none" cap="none" strike="noStrike">
                <a:solidFill>
                  <a:schemeClr val="dk2"/>
                </a:solidFill>
                <a:latin typeface="Arial"/>
                <a:ea typeface="Arial"/>
                <a:cs typeface="Arial"/>
                <a:sym typeface="Arial"/>
              </a:defRPr>
            </a:lvl8pPr>
            <a:lvl9pPr lvl="8" marR="0" rtl="0" algn="ctr">
              <a:spcBef>
                <a:spcPts val="0"/>
              </a:spcBef>
              <a:spcAft>
                <a:spcPts val="0"/>
              </a:spcAft>
              <a:buSzPts val="1400"/>
              <a:buNone/>
              <a:defRPr b="0" i="0" sz="4400" u="none" cap="none" strike="noStrike">
                <a:solidFill>
                  <a:schemeClr val="dk2"/>
                </a:solidFill>
                <a:latin typeface="Arial"/>
                <a:ea typeface="Arial"/>
                <a:cs typeface="Arial"/>
                <a:sym typeface="Arial"/>
              </a:defRPr>
            </a:lvl9pPr>
          </a:lstStyle>
          <a:p/>
        </p:txBody>
      </p:sp>
      <p:sp>
        <p:nvSpPr>
          <p:cNvPr id="60" name="Shape 60"/>
          <p:cNvSpPr txBox="1"/>
          <p:nvPr>
            <p:ph idx="1" type="body"/>
          </p:nvPr>
        </p:nvSpPr>
        <p:spPr>
          <a:xfrm>
            <a:off x="3575050" y="273050"/>
            <a:ext cx="5111750" cy="5853113"/>
          </a:xfrm>
          <a:prstGeom prst="rect">
            <a:avLst/>
          </a:prstGeom>
          <a:noFill/>
          <a:ln>
            <a:noFill/>
          </a:ln>
        </p:spPr>
        <p:txBody>
          <a:bodyPr anchorCtr="0" anchor="t" bIns="91425" lIns="91425" spcFirstLastPara="1" rIns="91425" wrap="square" tIns="91425"/>
          <a:lstStyle>
            <a:lvl1pPr indent="-431800" lvl="0" marL="457200" marR="0" rtl="0" algn="l">
              <a:spcBef>
                <a:spcPts val="640"/>
              </a:spcBef>
              <a:spcAft>
                <a:spcPts val="0"/>
              </a:spcAft>
              <a:buClr>
                <a:schemeClr val="dk1"/>
              </a:buClr>
              <a:buSzPts val="3200"/>
              <a:buFont typeface="Arial"/>
              <a:buChar char="•"/>
              <a:defRPr sz="3200">
                <a:solidFill>
                  <a:schemeClr val="dk1"/>
                </a:solidFill>
                <a:latin typeface="Arial"/>
                <a:ea typeface="Arial"/>
                <a:cs typeface="Arial"/>
                <a:sym typeface="Arial"/>
              </a:defRPr>
            </a:lvl1pPr>
            <a:lvl2pPr indent="-406400" lvl="1" marL="914400" marR="0" rtl="0" algn="l">
              <a:spcBef>
                <a:spcPts val="560"/>
              </a:spcBef>
              <a:spcAft>
                <a:spcPts val="0"/>
              </a:spcAft>
              <a:buClr>
                <a:schemeClr val="dk1"/>
              </a:buClr>
              <a:buSzPts val="2800"/>
              <a:buFont typeface="Arial"/>
              <a:buChar char="–"/>
              <a:defRPr b="0" i="0" sz="2800" u="none" cap="none" strike="noStrike">
                <a:solidFill>
                  <a:schemeClr val="dk1"/>
                </a:solidFill>
                <a:latin typeface="Arial"/>
                <a:ea typeface="Arial"/>
                <a:cs typeface="Arial"/>
                <a:sym typeface="Arial"/>
              </a:defRPr>
            </a:lvl2pPr>
            <a:lvl3pPr indent="-381000" lvl="2" marL="1371600" marR="0" rtl="0" algn="l">
              <a:spcBef>
                <a:spcPts val="480"/>
              </a:spcBef>
              <a:spcAft>
                <a:spcPts val="0"/>
              </a:spcAft>
              <a:buClr>
                <a:schemeClr val="dk1"/>
              </a:buClr>
              <a:buSzPts val="2400"/>
              <a:buFont typeface="Arial"/>
              <a:buChar char="•"/>
              <a:defRPr b="0" i="0" sz="2400" u="none" cap="none" strike="noStrike">
                <a:solidFill>
                  <a:schemeClr val="dk1"/>
                </a:solidFill>
                <a:latin typeface="Arial"/>
                <a:ea typeface="Arial"/>
                <a:cs typeface="Arial"/>
                <a:sym typeface="Arial"/>
              </a:defRPr>
            </a:lvl3pPr>
            <a:lvl4pPr indent="-355600" lvl="3" marL="1828800"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4pPr>
            <a:lvl5pPr indent="-355600" lvl="4" marL="2286000"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5pPr>
            <a:lvl6pPr indent="-355600" lvl="5" marL="2743200"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61" name="Shape 61"/>
          <p:cNvSpPr txBox="1"/>
          <p:nvPr>
            <p:ph idx="2" type="body"/>
          </p:nvPr>
        </p:nvSpPr>
        <p:spPr>
          <a:xfrm>
            <a:off x="457200" y="1435100"/>
            <a:ext cx="3008313" cy="4691063"/>
          </a:xfrm>
          <a:prstGeom prst="rect">
            <a:avLst/>
          </a:prstGeom>
          <a:noFill/>
          <a:ln>
            <a:noFill/>
          </a:ln>
        </p:spPr>
        <p:txBody>
          <a:bodyPr anchorCtr="0" anchor="t" bIns="91425" lIns="91425" spcFirstLastPara="1" rIns="91425" wrap="square" tIns="91425"/>
          <a:lstStyle>
            <a:lvl1pPr indent="-228600" lvl="0" marL="457200" marR="0" rtl="0" algn="l">
              <a:spcBef>
                <a:spcPts val="280"/>
              </a:spcBef>
              <a:spcAft>
                <a:spcPts val="0"/>
              </a:spcAft>
              <a:buClr>
                <a:schemeClr val="dk1"/>
              </a:buClr>
              <a:buSzPts val="1400"/>
              <a:buFont typeface="Arial"/>
              <a:buNone/>
              <a:defRPr sz="1400">
                <a:solidFill>
                  <a:schemeClr val="dk1"/>
                </a:solidFill>
                <a:latin typeface="Arial"/>
                <a:ea typeface="Arial"/>
                <a:cs typeface="Arial"/>
                <a:sym typeface="Arial"/>
              </a:defRPr>
            </a:lvl1pPr>
            <a:lvl2pPr indent="-228600" lvl="1" marL="914400" marR="0" rtl="0" algn="l">
              <a:spcBef>
                <a:spcPts val="240"/>
              </a:spcBef>
              <a:spcAft>
                <a:spcPts val="0"/>
              </a:spcAft>
              <a:buClr>
                <a:schemeClr val="dk1"/>
              </a:buClr>
              <a:buSzPts val="1200"/>
              <a:buFont typeface="Arial"/>
              <a:buNone/>
              <a:defRPr b="0" i="0" sz="1200" u="none" cap="none" strike="noStrike">
                <a:solidFill>
                  <a:schemeClr val="dk1"/>
                </a:solidFill>
                <a:latin typeface="Arial"/>
                <a:ea typeface="Arial"/>
                <a:cs typeface="Arial"/>
                <a:sym typeface="Arial"/>
              </a:defRPr>
            </a:lvl2pPr>
            <a:lvl3pPr indent="-228600" lvl="2" marL="1371600" marR="0" rtl="0" algn="l">
              <a:spcBef>
                <a:spcPts val="200"/>
              </a:spcBef>
              <a:spcAft>
                <a:spcPts val="0"/>
              </a:spcAft>
              <a:buClr>
                <a:schemeClr val="dk1"/>
              </a:buClr>
              <a:buSzPts val="1000"/>
              <a:buFont typeface="Arial"/>
              <a:buNone/>
              <a:defRPr b="0" i="0" sz="1000" u="none" cap="none" strike="noStrike">
                <a:solidFill>
                  <a:schemeClr val="dk1"/>
                </a:solidFill>
                <a:latin typeface="Arial"/>
                <a:ea typeface="Arial"/>
                <a:cs typeface="Arial"/>
                <a:sym typeface="Arial"/>
              </a:defRPr>
            </a:lvl3pPr>
            <a:lvl4pPr indent="-228600" lvl="3" marL="1828800" marR="0" rtl="0" algn="l">
              <a:spcBef>
                <a:spcPts val="180"/>
              </a:spcBef>
              <a:spcAft>
                <a:spcPts val="0"/>
              </a:spcAft>
              <a:buClr>
                <a:schemeClr val="dk1"/>
              </a:buClr>
              <a:buSzPts val="900"/>
              <a:buFont typeface="Arial"/>
              <a:buNone/>
              <a:defRPr b="0" i="0" sz="900" u="none" cap="none" strike="noStrike">
                <a:solidFill>
                  <a:schemeClr val="dk1"/>
                </a:solidFill>
                <a:latin typeface="Arial"/>
                <a:ea typeface="Arial"/>
                <a:cs typeface="Arial"/>
                <a:sym typeface="Arial"/>
              </a:defRPr>
            </a:lvl4pPr>
            <a:lvl5pPr indent="-228600" lvl="4" marL="2286000" marR="0" rtl="0" algn="l">
              <a:spcBef>
                <a:spcPts val="180"/>
              </a:spcBef>
              <a:spcAft>
                <a:spcPts val="0"/>
              </a:spcAft>
              <a:buClr>
                <a:schemeClr val="dk1"/>
              </a:buClr>
              <a:buSzPts val="900"/>
              <a:buFont typeface="Arial"/>
              <a:buNone/>
              <a:defRPr b="0" i="0" sz="900" u="none" cap="none" strike="noStrike">
                <a:solidFill>
                  <a:schemeClr val="dk1"/>
                </a:solidFill>
                <a:latin typeface="Arial"/>
                <a:ea typeface="Arial"/>
                <a:cs typeface="Arial"/>
                <a:sym typeface="Arial"/>
              </a:defRPr>
            </a:lvl5pPr>
            <a:lvl6pPr indent="-228600" lvl="5" marL="2743200" marR="0" rtl="0" algn="l">
              <a:spcBef>
                <a:spcPts val="180"/>
              </a:spcBef>
              <a:spcAft>
                <a:spcPts val="0"/>
              </a:spcAft>
              <a:buClr>
                <a:schemeClr val="dk1"/>
              </a:buClr>
              <a:buSzPts val="900"/>
              <a:buFont typeface="Arial"/>
              <a:buNone/>
              <a:defRPr b="0" i="0" sz="900" u="none" cap="none" strike="noStrike">
                <a:solidFill>
                  <a:schemeClr val="dk1"/>
                </a:solidFill>
                <a:latin typeface="Arial"/>
                <a:ea typeface="Arial"/>
                <a:cs typeface="Arial"/>
                <a:sym typeface="Arial"/>
              </a:defRPr>
            </a:lvl6pPr>
            <a:lvl7pPr indent="-228600" lvl="6" marL="3200400" marR="0" rtl="0" algn="l">
              <a:spcBef>
                <a:spcPts val="180"/>
              </a:spcBef>
              <a:spcAft>
                <a:spcPts val="0"/>
              </a:spcAft>
              <a:buClr>
                <a:schemeClr val="dk1"/>
              </a:buClr>
              <a:buSzPts val="900"/>
              <a:buFont typeface="Arial"/>
              <a:buNone/>
              <a:defRPr b="0" i="0" sz="900" u="none" cap="none" strike="noStrike">
                <a:solidFill>
                  <a:schemeClr val="dk1"/>
                </a:solidFill>
                <a:latin typeface="Arial"/>
                <a:ea typeface="Arial"/>
                <a:cs typeface="Arial"/>
                <a:sym typeface="Arial"/>
              </a:defRPr>
            </a:lvl7pPr>
            <a:lvl8pPr indent="-228600" lvl="7" marL="3657600" marR="0" rtl="0" algn="l">
              <a:spcBef>
                <a:spcPts val="180"/>
              </a:spcBef>
              <a:spcAft>
                <a:spcPts val="0"/>
              </a:spcAft>
              <a:buClr>
                <a:schemeClr val="dk1"/>
              </a:buClr>
              <a:buSzPts val="900"/>
              <a:buFont typeface="Arial"/>
              <a:buNone/>
              <a:defRPr b="0" i="0" sz="900" u="none" cap="none" strike="noStrike">
                <a:solidFill>
                  <a:schemeClr val="dk1"/>
                </a:solidFill>
                <a:latin typeface="Arial"/>
                <a:ea typeface="Arial"/>
                <a:cs typeface="Arial"/>
                <a:sym typeface="Arial"/>
              </a:defRPr>
            </a:lvl8pPr>
            <a:lvl9pPr indent="-228600" lvl="8" marL="4114800" marR="0" rtl="0" algn="l">
              <a:spcBef>
                <a:spcPts val="180"/>
              </a:spcBef>
              <a:spcAft>
                <a:spcPts val="0"/>
              </a:spcAft>
              <a:buClr>
                <a:schemeClr val="dk1"/>
              </a:buClr>
              <a:buSzPts val="900"/>
              <a:buFont typeface="Arial"/>
              <a:buNone/>
              <a:defRPr b="0" i="0" sz="900" u="none" cap="none" strike="noStrike">
                <a:solidFill>
                  <a:schemeClr val="dk1"/>
                </a:solidFill>
                <a:latin typeface="Arial"/>
                <a:ea typeface="Arial"/>
                <a:cs typeface="Arial"/>
                <a:sym typeface="Arial"/>
              </a:defRPr>
            </a:lvl9pPr>
          </a:lstStyle>
          <a:p/>
        </p:txBody>
      </p:sp>
      <p:sp>
        <p:nvSpPr>
          <p:cNvPr id="62" name="Shape 62"/>
          <p:cNvSpPr txBox="1"/>
          <p:nvPr>
            <p:ph idx="10" type="dt"/>
          </p:nvPr>
        </p:nvSpPr>
        <p:spPr>
          <a:xfrm>
            <a:off x="457200" y="6245225"/>
            <a:ext cx="2133600" cy="476250"/>
          </a:xfrm>
          <a:prstGeom prst="rect">
            <a:avLst/>
          </a:prstGeom>
          <a:noFill/>
          <a:ln>
            <a:noFill/>
          </a:ln>
        </p:spPr>
        <p:txBody>
          <a:bodyPr anchorCtr="0" anchor="t" bIns="91425" lIns="91425" spcFirstLastPara="1" rIns="91425" wrap="square" tIns="91425"/>
          <a:lstStyle>
            <a:lvl1pPr lvl="0"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1pPr>
            <a:lvl2pPr lvl="1"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63" name="Shape 63"/>
          <p:cNvSpPr txBox="1"/>
          <p:nvPr>
            <p:ph idx="11" type="ftr"/>
          </p:nvPr>
        </p:nvSpPr>
        <p:spPr>
          <a:xfrm>
            <a:off x="3124200" y="6245225"/>
            <a:ext cx="2895600" cy="476250"/>
          </a:xfrm>
          <a:prstGeom prst="rect">
            <a:avLst/>
          </a:prstGeom>
          <a:noFill/>
          <a:ln>
            <a:noFill/>
          </a:ln>
        </p:spPr>
        <p:txBody>
          <a:bodyPr anchorCtr="0" anchor="t" bIns="91425" lIns="91425" spcFirstLastPara="1" rIns="91425" wrap="square" tIns="91425"/>
          <a:lstStyle>
            <a:lvl1pPr lvl="0"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1pPr>
            <a:lvl2pPr lvl="1"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64" name="Shape 64"/>
          <p:cNvSpPr txBox="1"/>
          <p:nvPr>
            <p:ph idx="12" type="sldNum"/>
          </p:nvPr>
        </p:nvSpPr>
        <p:spPr>
          <a:xfrm>
            <a:off x="6553200" y="6245225"/>
            <a:ext cx="2133600" cy="476250"/>
          </a:xfrm>
          <a:prstGeom prst="rect">
            <a:avLst/>
          </a:prstGeom>
          <a:noFill/>
          <a:ln>
            <a:noFill/>
          </a:ln>
        </p:spPr>
        <p:txBody>
          <a:bodyPr anchorCtr="0" anchor="t" bIns="45700" lIns="91425" spcFirstLastPara="1" rIns="91425" wrap="square" tIns="45700">
            <a:noAutofit/>
          </a:bodyPr>
          <a:lstStyle>
            <a:lvl1pPr indent="0" lvl="0" marL="0" marR="0" rtl="0" algn="r">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1pPr>
            <a:lvl2pPr indent="0" lvl="1" marL="0" marR="0" rtl="0" algn="r">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2pPr>
            <a:lvl3pPr indent="0" lvl="2" marL="0" marR="0" rtl="0" algn="r">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3pPr>
            <a:lvl4pPr indent="0" lvl="3" marL="0" marR="0" rtl="0" algn="r">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4pPr>
            <a:lvl5pPr indent="0" lvl="4" marL="0" marR="0" rtl="0" algn="r">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5pPr>
            <a:lvl6pPr indent="0" lvl="5" marL="0" marR="0" rtl="0" algn="r">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6pPr>
            <a:lvl7pPr indent="0" lvl="6" marL="0" marR="0" rtl="0" algn="r">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7pPr>
            <a:lvl8pPr indent="0" lvl="7" marL="0" marR="0" rtl="0" algn="r">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8pPr>
            <a:lvl9pPr indent="0" lvl="8" marL="0" marR="0" rtl="0" algn="r">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9pPr>
          </a:lstStyle>
          <a:p>
            <a:pPr indent="0" lvl="0" marL="0">
              <a:spcBef>
                <a:spcPts val="0"/>
              </a:spcBef>
              <a:spcAft>
                <a:spcPts val="0"/>
              </a:spcAft>
              <a:buNone/>
            </a:pPr>
            <a:fld id="{00000000-1234-1234-1234-123412341234}" type="slidenum">
              <a:rPr lang="en-US"/>
              <a:t>‹#›</a:t>
            </a:fld>
            <a:endParaRPr/>
          </a:p>
        </p:txBody>
      </p:sp>
    </p:spTree>
  </p:cSld>
  <p:clrMapOvr>
    <a:masterClrMapping/>
  </p:clrMapOvr>
  <p:transition>
    <p:fade thruBlk="1"/>
  </p:transition>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65" name="Shape 65"/>
        <p:cNvGrpSpPr/>
        <p:nvPr/>
      </p:nvGrpSpPr>
      <p:grpSpPr>
        <a:xfrm>
          <a:off x="0" y="0"/>
          <a:ext cx="0" cy="0"/>
          <a:chOff x="0" y="0"/>
          <a:chExt cx="0" cy="0"/>
        </a:xfrm>
      </p:grpSpPr>
      <p:sp>
        <p:nvSpPr>
          <p:cNvPr id="66" name="Shape 66"/>
          <p:cNvSpPr txBox="1"/>
          <p:nvPr>
            <p:ph idx="10" type="dt"/>
          </p:nvPr>
        </p:nvSpPr>
        <p:spPr>
          <a:xfrm>
            <a:off x="457200" y="6245225"/>
            <a:ext cx="2133600" cy="476250"/>
          </a:xfrm>
          <a:prstGeom prst="rect">
            <a:avLst/>
          </a:prstGeom>
          <a:noFill/>
          <a:ln>
            <a:noFill/>
          </a:ln>
        </p:spPr>
        <p:txBody>
          <a:bodyPr anchorCtr="0" anchor="t" bIns="91425" lIns="91425" spcFirstLastPara="1" rIns="91425" wrap="square" tIns="91425"/>
          <a:lstStyle>
            <a:lvl1pPr lvl="0"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1pPr>
            <a:lvl2pPr lvl="1"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67" name="Shape 67"/>
          <p:cNvSpPr txBox="1"/>
          <p:nvPr>
            <p:ph idx="11" type="ftr"/>
          </p:nvPr>
        </p:nvSpPr>
        <p:spPr>
          <a:xfrm>
            <a:off x="3124200" y="6245225"/>
            <a:ext cx="2895600" cy="476250"/>
          </a:xfrm>
          <a:prstGeom prst="rect">
            <a:avLst/>
          </a:prstGeom>
          <a:noFill/>
          <a:ln>
            <a:noFill/>
          </a:ln>
        </p:spPr>
        <p:txBody>
          <a:bodyPr anchorCtr="0" anchor="t" bIns="91425" lIns="91425" spcFirstLastPara="1" rIns="91425" wrap="square" tIns="91425"/>
          <a:lstStyle>
            <a:lvl1pPr lvl="0"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1pPr>
            <a:lvl2pPr lvl="1"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68" name="Shape 68"/>
          <p:cNvSpPr txBox="1"/>
          <p:nvPr>
            <p:ph idx="12" type="sldNum"/>
          </p:nvPr>
        </p:nvSpPr>
        <p:spPr>
          <a:xfrm>
            <a:off x="6553200" y="6245225"/>
            <a:ext cx="2133600" cy="476250"/>
          </a:xfrm>
          <a:prstGeom prst="rect">
            <a:avLst/>
          </a:prstGeom>
          <a:noFill/>
          <a:ln>
            <a:noFill/>
          </a:ln>
        </p:spPr>
        <p:txBody>
          <a:bodyPr anchorCtr="0" anchor="t" bIns="45700" lIns="91425" spcFirstLastPara="1" rIns="91425" wrap="square" tIns="45700">
            <a:noAutofit/>
          </a:bodyPr>
          <a:lstStyle>
            <a:lvl1pPr indent="0" lvl="0" marL="0" marR="0" rtl="0" algn="r">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1pPr>
            <a:lvl2pPr indent="0" lvl="1" marL="0" marR="0" rtl="0" algn="r">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2pPr>
            <a:lvl3pPr indent="0" lvl="2" marL="0" marR="0" rtl="0" algn="r">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3pPr>
            <a:lvl4pPr indent="0" lvl="3" marL="0" marR="0" rtl="0" algn="r">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4pPr>
            <a:lvl5pPr indent="0" lvl="4" marL="0" marR="0" rtl="0" algn="r">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5pPr>
            <a:lvl6pPr indent="0" lvl="5" marL="0" marR="0" rtl="0" algn="r">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6pPr>
            <a:lvl7pPr indent="0" lvl="6" marL="0" marR="0" rtl="0" algn="r">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7pPr>
            <a:lvl8pPr indent="0" lvl="7" marL="0" marR="0" rtl="0" algn="r">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8pPr>
            <a:lvl9pPr indent="0" lvl="8" marL="0" marR="0" rtl="0" algn="r">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9pPr>
          </a:lstStyle>
          <a:p>
            <a:pPr indent="0" lvl="0" marL="0">
              <a:spcBef>
                <a:spcPts val="0"/>
              </a:spcBef>
              <a:spcAft>
                <a:spcPts val="0"/>
              </a:spcAft>
              <a:buNone/>
            </a:pPr>
            <a:fld id="{00000000-1234-1234-1234-123412341234}" type="slidenum">
              <a:rPr lang="en-US"/>
              <a:t>‹#›</a:t>
            </a:fld>
            <a:endParaRPr/>
          </a:p>
        </p:txBody>
      </p:sp>
    </p:spTree>
  </p:cSld>
  <p:clrMapOvr>
    <a:masterClrMapping/>
  </p:clrMapOvr>
  <p:transition>
    <p:fade thruBlk="1"/>
  </p:transition>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0.xml"/><Relationship Id="rId10" Type="http://schemas.openxmlformats.org/officeDocument/2006/relationships/slideLayout" Target="../slideLayouts/slideLayout9.xml"/><Relationship Id="rId13" Type="http://schemas.openxmlformats.org/officeDocument/2006/relationships/theme" Target="../theme/theme2.xml"/><Relationship Id="rId12" Type="http://schemas.openxmlformats.org/officeDocument/2006/relationships/slideLayout" Target="../slideLayouts/slideLayout11.xml"/><Relationship Id="rId1" Type="http://schemas.openxmlformats.org/officeDocument/2006/relationships/image" Target="../media/image1.jpg"/><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9" Type="http://schemas.openxmlformats.org/officeDocument/2006/relationships/slideLayout" Target="../slideLayouts/slideLayout8.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2.xml"/><Relationship Id="rId10" Type="http://schemas.openxmlformats.org/officeDocument/2006/relationships/slideLayout" Target="../slideLayouts/slideLayout21.xml"/><Relationship Id="rId13" Type="http://schemas.openxmlformats.org/officeDocument/2006/relationships/slideLayout" Target="../slideLayouts/slideLayout24.xml"/><Relationship Id="rId12" Type="http://schemas.openxmlformats.org/officeDocument/2006/relationships/slideLayout" Target="../slideLayouts/slideLayout23.xml"/><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theme" Target="../theme/theme3.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rotWithShape="1">
          <a:blip r:embed="rId1">
            <a:alphaModFix/>
          </a:blip>
          <a:stretch>
            <a:fillRect b="0" l="0" r="0" t="0"/>
          </a:stretch>
        </a:blipFill>
      </p:bgPr>
    </p:bg>
    <p:spTree>
      <p:nvGrpSpPr>
        <p:cNvPr id="9" name="Shape 9"/>
        <p:cNvGrpSpPr/>
        <p:nvPr/>
      </p:nvGrpSpPr>
      <p:grpSpPr>
        <a:xfrm>
          <a:off x="0" y="0"/>
          <a:ext cx="0" cy="0"/>
          <a:chOff x="0" y="0"/>
          <a:chExt cx="0" cy="0"/>
        </a:xfrm>
      </p:grpSpPr>
      <p:sp>
        <p:nvSpPr>
          <p:cNvPr id="10" name="Shape 10"/>
          <p:cNvSpPr txBox="1"/>
          <p:nvPr>
            <p:ph type="title"/>
          </p:nvPr>
        </p:nvSpPr>
        <p:spPr>
          <a:xfrm>
            <a:off x="457200" y="274637"/>
            <a:ext cx="8229600" cy="1143000"/>
          </a:xfrm>
          <a:prstGeom prst="rect">
            <a:avLst/>
          </a:prstGeom>
          <a:noFill/>
          <a:ln>
            <a:noFill/>
          </a:ln>
        </p:spPr>
        <p:txBody>
          <a:bodyPr anchorCtr="0" anchor="ctr" bIns="91425" lIns="91425" spcFirstLastPara="1" rIns="91425" wrap="square" tIns="91425"/>
          <a:lstStyle>
            <a:lvl1pPr lvl="0" marR="0" rtl="0" algn="ctr">
              <a:spcBef>
                <a:spcPts val="0"/>
              </a:spcBef>
              <a:spcAft>
                <a:spcPts val="0"/>
              </a:spcAft>
              <a:buSzPts val="1400"/>
              <a:buNone/>
              <a:defRPr b="0" i="0" sz="4400" u="none" cap="none" strike="noStrike">
                <a:solidFill>
                  <a:schemeClr val="dk2"/>
                </a:solidFill>
                <a:latin typeface="Arial"/>
                <a:ea typeface="Arial"/>
                <a:cs typeface="Arial"/>
                <a:sym typeface="Arial"/>
              </a:defRPr>
            </a:lvl1pPr>
            <a:lvl2pPr lvl="1" marR="0" rtl="0" algn="ctr">
              <a:spcBef>
                <a:spcPts val="0"/>
              </a:spcBef>
              <a:spcAft>
                <a:spcPts val="0"/>
              </a:spcAft>
              <a:buSzPts val="1400"/>
              <a:buNone/>
              <a:defRPr b="0" i="0" sz="4400" u="none" cap="none" strike="noStrike">
                <a:solidFill>
                  <a:schemeClr val="dk2"/>
                </a:solidFill>
                <a:latin typeface="Arial"/>
                <a:ea typeface="Arial"/>
                <a:cs typeface="Arial"/>
                <a:sym typeface="Arial"/>
              </a:defRPr>
            </a:lvl2pPr>
            <a:lvl3pPr lvl="2" marR="0" rtl="0" algn="ctr">
              <a:spcBef>
                <a:spcPts val="0"/>
              </a:spcBef>
              <a:spcAft>
                <a:spcPts val="0"/>
              </a:spcAft>
              <a:buSzPts val="1400"/>
              <a:buNone/>
              <a:defRPr b="0" i="0" sz="4400" u="none" cap="none" strike="noStrike">
                <a:solidFill>
                  <a:schemeClr val="dk2"/>
                </a:solidFill>
                <a:latin typeface="Arial"/>
                <a:ea typeface="Arial"/>
                <a:cs typeface="Arial"/>
                <a:sym typeface="Arial"/>
              </a:defRPr>
            </a:lvl3pPr>
            <a:lvl4pPr lvl="3" marR="0" rtl="0" algn="ctr">
              <a:spcBef>
                <a:spcPts val="0"/>
              </a:spcBef>
              <a:spcAft>
                <a:spcPts val="0"/>
              </a:spcAft>
              <a:buSzPts val="1400"/>
              <a:buNone/>
              <a:defRPr b="0" i="0" sz="4400" u="none" cap="none" strike="noStrike">
                <a:solidFill>
                  <a:schemeClr val="dk2"/>
                </a:solidFill>
                <a:latin typeface="Arial"/>
                <a:ea typeface="Arial"/>
                <a:cs typeface="Arial"/>
                <a:sym typeface="Arial"/>
              </a:defRPr>
            </a:lvl4pPr>
            <a:lvl5pPr lvl="4" marR="0" rtl="0" algn="ctr">
              <a:spcBef>
                <a:spcPts val="0"/>
              </a:spcBef>
              <a:spcAft>
                <a:spcPts val="0"/>
              </a:spcAft>
              <a:buSzPts val="1400"/>
              <a:buNone/>
              <a:defRPr b="0" i="0" sz="4400" u="none" cap="none" strike="noStrike">
                <a:solidFill>
                  <a:schemeClr val="dk2"/>
                </a:solidFill>
                <a:latin typeface="Arial"/>
                <a:ea typeface="Arial"/>
                <a:cs typeface="Arial"/>
                <a:sym typeface="Arial"/>
              </a:defRPr>
            </a:lvl5pPr>
            <a:lvl6pPr lvl="5" marR="0" rtl="0" algn="ctr">
              <a:spcBef>
                <a:spcPts val="0"/>
              </a:spcBef>
              <a:spcAft>
                <a:spcPts val="0"/>
              </a:spcAft>
              <a:buSzPts val="1400"/>
              <a:buNone/>
              <a:defRPr b="0" i="0" sz="4400" u="none" cap="none" strike="noStrike">
                <a:solidFill>
                  <a:schemeClr val="dk2"/>
                </a:solidFill>
                <a:latin typeface="Arial"/>
                <a:ea typeface="Arial"/>
                <a:cs typeface="Arial"/>
                <a:sym typeface="Arial"/>
              </a:defRPr>
            </a:lvl6pPr>
            <a:lvl7pPr lvl="6" marR="0" rtl="0" algn="ctr">
              <a:spcBef>
                <a:spcPts val="0"/>
              </a:spcBef>
              <a:spcAft>
                <a:spcPts val="0"/>
              </a:spcAft>
              <a:buSzPts val="1400"/>
              <a:buNone/>
              <a:defRPr b="0" i="0" sz="4400" u="none" cap="none" strike="noStrike">
                <a:solidFill>
                  <a:schemeClr val="dk2"/>
                </a:solidFill>
                <a:latin typeface="Arial"/>
                <a:ea typeface="Arial"/>
                <a:cs typeface="Arial"/>
                <a:sym typeface="Arial"/>
              </a:defRPr>
            </a:lvl7pPr>
            <a:lvl8pPr lvl="7" marR="0" rtl="0" algn="ctr">
              <a:spcBef>
                <a:spcPts val="0"/>
              </a:spcBef>
              <a:spcAft>
                <a:spcPts val="0"/>
              </a:spcAft>
              <a:buSzPts val="1400"/>
              <a:buNone/>
              <a:defRPr b="0" i="0" sz="4400" u="none" cap="none" strike="noStrike">
                <a:solidFill>
                  <a:schemeClr val="dk2"/>
                </a:solidFill>
                <a:latin typeface="Arial"/>
                <a:ea typeface="Arial"/>
                <a:cs typeface="Arial"/>
                <a:sym typeface="Arial"/>
              </a:defRPr>
            </a:lvl8pPr>
            <a:lvl9pPr lvl="8" marR="0" rtl="0" algn="ctr">
              <a:spcBef>
                <a:spcPts val="0"/>
              </a:spcBef>
              <a:spcAft>
                <a:spcPts val="0"/>
              </a:spcAft>
              <a:buSzPts val="1400"/>
              <a:buNone/>
              <a:defRPr b="0" i="0" sz="4400" u="none" cap="none" strike="noStrike">
                <a:solidFill>
                  <a:schemeClr val="dk2"/>
                </a:solidFill>
                <a:latin typeface="Arial"/>
                <a:ea typeface="Arial"/>
                <a:cs typeface="Arial"/>
                <a:sym typeface="Arial"/>
              </a:defRPr>
            </a:lvl9pPr>
          </a:lstStyle>
          <a:p/>
        </p:txBody>
      </p:sp>
      <p:sp>
        <p:nvSpPr>
          <p:cNvPr id="11" name="Shape 11"/>
          <p:cNvSpPr txBox="1"/>
          <p:nvPr>
            <p:ph idx="1" type="body"/>
          </p:nvPr>
        </p:nvSpPr>
        <p:spPr>
          <a:xfrm>
            <a:off x="457200" y="1600200"/>
            <a:ext cx="8229600" cy="4525962"/>
          </a:xfrm>
          <a:prstGeom prst="rect">
            <a:avLst/>
          </a:prstGeom>
          <a:noFill/>
          <a:ln>
            <a:noFill/>
          </a:ln>
        </p:spPr>
        <p:txBody>
          <a:bodyPr anchorCtr="0" anchor="t" bIns="91425" lIns="91425" spcFirstLastPara="1" rIns="91425" wrap="square" tIns="91425"/>
          <a:lstStyle>
            <a:lvl1pPr indent="-431800" lvl="0" marL="457200" marR="0" rtl="0" algn="l">
              <a:spcBef>
                <a:spcPts val="640"/>
              </a:spcBef>
              <a:spcAft>
                <a:spcPts val="0"/>
              </a:spcAft>
              <a:buClr>
                <a:schemeClr val="dk1"/>
              </a:buClr>
              <a:buSzPts val="3200"/>
              <a:buFont typeface="Arial"/>
              <a:buChar char="•"/>
              <a:defRPr b="0" i="0" sz="3200" u="none" cap="none" strike="noStrike">
                <a:solidFill>
                  <a:schemeClr val="dk1"/>
                </a:solidFill>
                <a:latin typeface="Arial"/>
                <a:ea typeface="Arial"/>
                <a:cs typeface="Arial"/>
                <a:sym typeface="Arial"/>
              </a:defRPr>
            </a:lvl1pPr>
            <a:lvl2pPr indent="-406400" lvl="1" marL="914400" marR="0" rtl="0" algn="l">
              <a:spcBef>
                <a:spcPts val="560"/>
              </a:spcBef>
              <a:spcAft>
                <a:spcPts val="0"/>
              </a:spcAft>
              <a:buClr>
                <a:schemeClr val="dk1"/>
              </a:buClr>
              <a:buSzPts val="2800"/>
              <a:buFont typeface="Arial"/>
              <a:buChar char="–"/>
              <a:defRPr b="0" i="0" sz="2800" u="none" cap="none" strike="noStrike">
                <a:solidFill>
                  <a:schemeClr val="dk1"/>
                </a:solidFill>
                <a:latin typeface="Arial"/>
                <a:ea typeface="Arial"/>
                <a:cs typeface="Arial"/>
                <a:sym typeface="Arial"/>
              </a:defRPr>
            </a:lvl2pPr>
            <a:lvl3pPr indent="-381000" lvl="2" marL="1371600" marR="0" rtl="0" algn="l">
              <a:spcBef>
                <a:spcPts val="480"/>
              </a:spcBef>
              <a:spcAft>
                <a:spcPts val="0"/>
              </a:spcAft>
              <a:buClr>
                <a:schemeClr val="dk1"/>
              </a:buClr>
              <a:buSzPts val="2400"/>
              <a:buFont typeface="Arial"/>
              <a:buChar char="•"/>
              <a:defRPr b="0" i="0" sz="2400" u="none" cap="none" strike="noStrike">
                <a:solidFill>
                  <a:schemeClr val="dk1"/>
                </a:solidFill>
                <a:latin typeface="Arial"/>
                <a:ea typeface="Arial"/>
                <a:cs typeface="Arial"/>
                <a:sym typeface="Arial"/>
              </a:defRPr>
            </a:lvl3pPr>
            <a:lvl4pPr indent="-355600" lvl="3" marL="1828800"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4pPr>
            <a:lvl5pPr indent="-355600" lvl="4" marL="2286000"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5pPr>
            <a:lvl6pPr indent="-355600" lvl="5" marL="2743200"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12" name="Shape 12"/>
          <p:cNvSpPr txBox="1"/>
          <p:nvPr>
            <p:ph idx="10" type="dt"/>
          </p:nvPr>
        </p:nvSpPr>
        <p:spPr>
          <a:xfrm>
            <a:off x="457200" y="6245225"/>
            <a:ext cx="2133600" cy="476250"/>
          </a:xfrm>
          <a:prstGeom prst="rect">
            <a:avLst/>
          </a:prstGeom>
          <a:noFill/>
          <a:ln>
            <a:noFill/>
          </a:ln>
        </p:spPr>
        <p:txBody>
          <a:bodyPr anchorCtr="0" anchor="t" bIns="91425" lIns="91425" spcFirstLastPara="1" rIns="91425" wrap="square" tIns="91425"/>
          <a:lstStyle>
            <a:lvl1pPr lvl="0"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1pPr>
            <a:lvl2pPr lvl="1"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13" name="Shape 13"/>
          <p:cNvSpPr txBox="1"/>
          <p:nvPr>
            <p:ph idx="11" type="ftr"/>
          </p:nvPr>
        </p:nvSpPr>
        <p:spPr>
          <a:xfrm>
            <a:off x="3124200" y="6245225"/>
            <a:ext cx="2895600" cy="476250"/>
          </a:xfrm>
          <a:prstGeom prst="rect">
            <a:avLst/>
          </a:prstGeom>
          <a:noFill/>
          <a:ln>
            <a:noFill/>
          </a:ln>
        </p:spPr>
        <p:txBody>
          <a:bodyPr anchorCtr="0" anchor="t" bIns="91425" lIns="91425" spcFirstLastPara="1" rIns="91425" wrap="square" tIns="91425"/>
          <a:lstStyle>
            <a:lvl1pPr lvl="0"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1pPr>
            <a:lvl2pPr lvl="1"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14" name="Shape 14"/>
          <p:cNvSpPr txBox="1"/>
          <p:nvPr>
            <p:ph idx="12" type="sldNum"/>
          </p:nvPr>
        </p:nvSpPr>
        <p:spPr>
          <a:xfrm>
            <a:off x="6553200" y="6245225"/>
            <a:ext cx="2133600" cy="476250"/>
          </a:xfrm>
          <a:prstGeom prst="rect">
            <a:avLst/>
          </a:prstGeom>
          <a:noFill/>
          <a:ln>
            <a:noFill/>
          </a:ln>
        </p:spPr>
        <p:txBody>
          <a:bodyPr anchorCtr="0" anchor="t" bIns="45700" lIns="91425" spcFirstLastPara="1" rIns="91425" wrap="square" tIns="45700">
            <a:noAutofit/>
          </a:bodyPr>
          <a:lstStyle>
            <a:lvl1pPr indent="0" lvl="0" marL="0" marR="0" rtl="0" algn="r">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1pPr>
            <a:lvl2pPr indent="0" lvl="1" marL="0" marR="0" rtl="0" algn="r">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2pPr>
            <a:lvl3pPr indent="0" lvl="2" marL="0" marR="0" rtl="0" algn="r">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3pPr>
            <a:lvl4pPr indent="0" lvl="3" marL="0" marR="0" rtl="0" algn="r">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4pPr>
            <a:lvl5pPr indent="0" lvl="4" marL="0" marR="0" rtl="0" algn="r">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5pPr>
            <a:lvl6pPr indent="0" lvl="5" marL="0" marR="0" rtl="0" algn="r">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6pPr>
            <a:lvl7pPr indent="0" lvl="6" marL="0" marR="0" rtl="0" algn="r">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7pPr>
            <a:lvl8pPr indent="0" lvl="7" marL="0" marR="0" rtl="0" algn="r">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8pPr>
            <a:lvl9pPr indent="0" lvl="8" marL="0" marR="0" rtl="0" algn="r">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9pPr>
          </a:lstStyle>
          <a:p>
            <a:pPr indent="0" lvl="0" marL="0">
              <a:spcBef>
                <a:spcPts val="0"/>
              </a:spcBef>
              <a:spcAft>
                <a:spcPts val="0"/>
              </a:spcAft>
              <a:buNone/>
            </a:pPr>
            <a:fld id="{00000000-1234-1234-1234-123412341234}" type="slidenum">
              <a:rPr lang="en-US"/>
              <a:t>‹#›</a:t>
            </a:fld>
            <a:endParaRPr>
              <a:solidFill>
                <a:srgbClr val="000000"/>
              </a:solidFill>
            </a:endParaRPr>
          </a:p>
        </p:txBody>
      </p:sp>
    </p:spTree>
  </p:cSld>
  <p:clrMap accent1="accent1" accent2="accent2" accent3="accent3" accent4="accent4" accent5="accent5" accent6="accent6" bg1="lt1" bg2="dk2" tx1="dk1" tx2="lt2" folHlink="folHlink" hlink="hlink"/>
  <p:sldLayoutIdLst>
    <p:sldLayoutId id="2147483648" r:id="rId2"/>
    <p:sldLayoutId id="2147483649" r:id="rId3"/>
    <p:sldLayoutId id="2147483650" r:id="rId4"/>
    <p:sldLayoutId id="2147483651" r:id="rId5"/>
    <p:sldLayoutId id="2147483652" r:id="rId6"/>
    <p:sldLayoutId id="2147483653" r:id="rId7"/>
    <p:sldLayoutId id="2147483654" r:id="rId8"/>
    <p:sldLayoutId id="2147483655" r:id="rId9"/>
    <p:sldLayoutId id="2147483656" r:id="rId10"/>
    <p:sldLayoutId id="2147483657" r:id="rId11"/>
    <p:sldLayoutId id="2147483658" r:id="rId12"/>
  </p:sldLayoutIdLst>
  <p:transition spd="slow">
    <p:fade thruBlk="1"/>
  </p:transition>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simple-light-2">
    <p:bg>
      <p:bgPr>
        <a:solidFill>
          <a:schemeClr val="lt1"/>
        </a:solidFill>
      </p:bgPr>
    </p:bg>
    <p:spTree>
      <p:nvGrpSpPr>
        <p:cNvPr id="84" name="Shape 84"/>
        <p:cNvGrpSpPr/>
        <p:nvPr/>
      </p:nvGrpSpPr>
      <p:grpSpPr>
        <a:xfrm>
          <a:off x="0" y="0"/>
          <a:ext cx="0" cy="0"/>
          <a:chOff x="0" y="0"/>
          <a:chExt cx="0" cy="0"/>
        </a:xfrm>
      </p:grpSpPr>
      <p:sp>
        <p:nvSpPr>
          <p:cNvPr id="85" name="Shape 85"/>
          <p:cNvSpPr txBox="1"/>
          <p:nvPr>
            <p:ph type="title"/>
          </p:nvPr>
        </p:nvSpPr>
        <p:spPr>
          <a:xfrm>
            <a:off x="311700" y="593367"/>
            <a:ext cx="8520600" cy="763500"/>
          </a:xfrm>
          <a:prstGeom prst="rect">
            <a:avLst/>
          </a:prstGeom>
          <a:noFill/>
          <a:ln>
            <a:noFill/>
          </a:ln>
        </p:spPr>
        <p:txBody>
          <a:bodyPr anchorCtr="0" anchor="t" bIns="91425" lIns="91425" spcFirstLastPara="1" rIns="91425" wrap="square" tIns="91425"/>
          <a:lstStyle>
            <a:lvl1pPr lvl="0" rtl="0">
              <a:spcBef>
                <a:spcPts val="0"/>
              </a:spcBef>
              <a:spcAft>
                <a:spcPts val="0"/>
              </a:spcAft>
              <a:buClr>
                <a:schemeClr val="dk1"/>
              </a:buClr>
              <a:buSzPts val="2800"/>
              <a:buNone/>
              <a:defRPr sz="2800">
                <a:solidFill>
                  <a:schemeClr val="dk1"/>
                </a:solidFill>
              </a:defRPr>
            </a:lvl1pPr>
            <a:lvl2pPr lvl="1" rtl="0">
              <a:spcBef>
                <a:spcPts val="0"/>
              </a:spcBef>
              <a:spcAft>
                <a:spcPts val="0"/>
              </a:spcAft>
              <a:buClr>
                <a:schemeClr val="dk1"/>
              </a:buClr>
              <a:buSzPts val="2800"/>
              <a:buNone/>
              <a:defRPr sz="2800">
                <a:solidFill>
                  <a:schemeClr val="dk1"/>
                </a:solidFill>
              </a:defRPr>
            </a:lvl2pPr>
            <a:lvl3pPr lvl="2" rtl="0">
              <a:spcBef>
                <a:spcPts val="0"/>
              </a:spcBef>
              <a:spcAft>
                <a:spcPts val="0"/>
              </a:spcAft>
              <a:buClr>
                <a:schemeClr val="dk1"/>
              </a:buClr>
              <a:buSzPts val="2800"/>
              <a:buNone/>
              <a:defRPr sz="2800">
                <a:solidFill>
                  <a:schemeClr val="dk1"/>
                </a:solidFill>
              </a:defRPr>
            </a:lvl3pPr>
            <a:lvl4pPr lvl="3" rtl="0">
              <a:spcBef>
                <a:spcPts val="0"/>
              </a:spcBef>
              <a:spcAft>
                <a:spcPts val="0"/>
              </a:spcAft>
              <a:buClr>
                <a:schemeClr val="dk1"/>
              </a:buClr>
              <a:buSzPts val="2800"/>
              <a:buNone/>
              <a:defRPr sz="2800">
                <a:solidFill>
                  <a:schemeClr val="dk1"/>
                </a:solidFill>
              </a:defRPr>
            </a:lvl4pPr>
            <a:lvl5pPr lvl="4" rtl="0">
              <a:spcBef>
                <a:spcPts val="0"/>
              </a:spcBef>
              <a:spcAft>
                <a:spcPts val="0"/>
              </a:spcAft>
              <a:buClr>
                <a:schemeClr val="dk1"/>
              </a:buClr>
              <a:buSzPts val="2800"/>
              <a:buNone/>
              <a:defRPr sz="2800">
                <a:solidFill>
                  <a:schemeClr val="dk1"/>
                </a:solidFill>
              </a:defRPr>
            </a:lvl5pPr>
            <a:lvl6pPr lvl="5" rtl="0">
              <a:spcBef>
                <a:spcPts val="0"/>
              </a:spcBef>
              <a:spcAft>
                <a:spcPts val="0"/>
              </a:spcAft>
              <a:buClr>
                <a:schemeClr val="dk1"/>
              </a:buClr>
              <a:buSzPts val="2800"/>
              <a:buNone/>
              <a:defRPr sz="2800">
                <a:solidFill>
                  <a:schemeClr val="dk1"/>
                </a:solidFill>
              </a:defRPr>
            </a:lvl6pPr>
            <a:lvl7pPr lvl="6" rtl="0">
              <a:spcBef>
                <a:spcPts val="0"/>
              </a:spcBef>
              <a:spcAft>
                <a:spcPts val="0"/>
              </a:spcAft>
              <a:buClr>
                <a:schemeClr val="dk1"/>
              </a:buClr>
              <a:buSzPts val="2800"/>
              <a:buNone/>
              <a:defRPr sz="2800">
                <a:solidFill>
                  <a:schemeClr val="dk1"/>
                </a:solidFill>
              </a:defRPr>
            </a:lvl7pPr>
            <a:lvl8pPr lvl="7" rtl="0">
              <a:spcBef>
                <a:spcPts val="0"/>
              </a:spcBef>
              <a:spcAft>
                <a:spcPts val="0"/>
              </a:spcAft>
              <a:buClr>
                <a:schemeClr val="dk1"/>
              </a:buClr>
              <a:buSzPts val="2800"/>
              <a:buNone/>
              <a:defRPr sz="2800">
                <a:solidFill>
                  <a:schemeClr val="dk1"/>
                </a:solidFill>
              </a:defRPr>
            </a:lvl8pPr>
            <a:lvl9pPr lvl="8" rtl="0">
              <a:spcBef>
                <a:spcPts val="0"/>
              </a:spcBef>
              <a:spcAft>
                <a:spcPts val="0"/>
              </a:spcAft>
              <a:buClr>
                <a:schemeClr val="dk1"/>
              </a:buClr>
              <a:buSzPts val="2800"/>
              <a:buNone/>
              <a:defRPr sz="2800">
                <a:solidFill>
                  <a:schemeClr val="dk1"/>
                </a:solidFill>
              </a:defRPr>
            </a:lvl9pPr>
          </a:lstStyle>
          <a:p/>
        </p:txBody>
      </p:sp>
      <p:sp>
        <p:nvSpPr>
          <p:cNvPr id="86" name="Shape 86"/>
          <p:cNvSpPr txBox="1"/>
          <p:nvPr>
            <p:ph idx="1" type="body"/>
          </p:nvPr>
        </p:nvSpPr>
        <p:spPr>
          <a:xfrm>
            <a:off x="311700" y="1536633"/>
            <a:ext cx="8520600" cy="4555200"/>
          </a:xfrm>
          <a:prstGeom prst="rect">
            <a:avLst/>
          </a:prstGeom>
          <a:noFill/>
          <a:ln>
            <a:noFill/>
          </a:ln>
        </p:spPr>
        <p:txBody>
          <a:bodyPr anchorCtr="0" anchor="t" bIns="91425" lIns="91425" spcFirstLastPara="1" rIns="91425" wrap="square" tIns="91425"/>
          <a:lstStyle>
            <a:lvl1pPr indent="-342900" lvl="0" marL="457200" rtl="0">
              <a:lnSpc>
                <a:spcPct val="115000"/>
              </a:lnSpc>
              <a:spcBef>
                <a:spcPts val="0"/>
              </a:spcBef>
              <a:spcAft>
                <a:spcPts val="0"/>
              </a:spcAft>
              <a:buClr>
                <a:schemeClr val="dk2"/>
              </a:buClr>
              <a:buSzPts val="1800"/>
              <a:buChar char="●"/>
              <a:defRPr sz="1800">
                <a:solidFill>
                  <a:schemeClr val="dk2"/>
                </a:solidFill>
              </a:defRPr>
            </a:lvl1pPr>
            <a:lvl2pPr indent="-317500" lvl="1" marL="914400" rtl="0">
              <a:lnSpc>
                <a:spcPct val="115000"/>
              </a:lnSpc>
              <a:spcBef>
                <a:spcPts val="1600"/>
              </a:spcBef>
              <a:spcAft>
                <a:spcPts val="0"/>
              </a:spcAft>
              <a:buClr>
                <a:schemeClr val="dk2"/>
              </a:buClr>
              <a:buSzPts val="1400"/>
              <a:buChar char="○"/>
              <a:defRPr>
                <a:solidFill>
                  <a:schemeClr val="dk2"/>
                </a:solidFill>
              </a:defRPr>
            </a:lvl2pPr>
            <a:lvl3pPr indent="-317500" lvl="2" marL="1371600" rtl="0">
              <a:lnSpc>
                <a:spcPct val="115000"/>
              </a:lnSpc>
              <a:spcBef>
                <a:spcPts val="1600"/>
              </a:spcBef>
              <a:spcAft>
                <a:spcPts val="0"/>
              </a:spcAft>
              <a:buClr>
                <a:schemeClr val="dk2"/>
              </a:buClr>
              <a:buSzPts val="1400"/>
              <a:buChar char="■"/>
              <a:defRPr>
                <a:solidFill>
                  <a:schemeClr val="dk2"/>
                </a:solidFill>
              </a:defRPr>
            </a:lvl3pPr>
            <a:lvl4pPr indent="-317500" lvl="3" marL="1828800" rtl="0">
              <a:lnSpc>
                <a:spcPct val="115000"/>
              </a:lnSpc>
              <a:spcBef>
                <a:spcPts val="1600"/>
              </a:spcBef>
              <a:spcAft>
                <a:spcPts val="0"/>
              </a:spcAft>
              <a:buClr>
                <a:schemeClr val="dk2"/>
              </a:buClr>
              <a:buSzPts val="1400"/>
              <a:buChar char="●"/>
              <a:defRPr>
                <a:solidFill>
                  <a:schemeClr val="dk2"/>
                </a:solidFill>
              </a:defRPr>
            </a:lvl4pPr>
            <a:lvl5pPr indent="-317500" lvl="4" marL="2286000" rtl="0">
              <a:lnSpc>
                <a:spcPct val="115000"/>
              </a:lnSpc>
              <a:spcBef>
                <a:spcPts val="1600"/>
              </a:spcBef>
              <a:spcAft>
                <a:spcPts val="0"/>
              </a:spcAft>
              <a:buClr>
                <a:schemeClr val="dk2"/>
              </a:buClr>
              <a:buSzPts val="1400"/>
              <a:buChar char="○"/>
              <a:defRPr>
                <a:solidFill>
                  <a:schemeClr val="dk2"/>
                </a:solidFill>
              </a:defRPr>
            </a:lvl5pPr>
            <a:lvl6pPr indent="-317500" lvl="5" marL="2743200" rtl="0">
              <a:lnSpc>
                <a:spcPct val="115000"/>
              </a:lnSpc>
              <a:spcBef>
                <a:spcPts val="1600"/>
              </a:spcBef>
              <a:spcAft>
                <a:spcPts val="0"/>
              </a:spcAft>
              <a:buClr>
                <a:schemeClr val="dk2"/>
              </a:buClr>
              <a:buSzPts val="1400"/>
              <a:buChar char="■"/>
              <a:defRPr>
                <a:solidFill>
                  <a:schemeClr val="dk2"/>
                </a:solidFill>
              </a:defRPr>
            </a:lvl6pPr>
            <a:lvl7pPr indent="-317500" lvl="6" marL="3200400" rtl="0">
              <a:lnSpc>
                <a:spcPct val="115000"/>
              </a:lnSpc>
              <a:spcBef>
                <a:spcPts val="1600"/>
              </a:spcBef>
              <a:spcAft>
                <a:spcPts val="0"/>
              </a:spcAft>
              <a:buClr>
                <a:schemeClr val="dk2"/>
              </a:buClr>
              <a:buSzPts val="1400"/>
              <a:buChar char="●"/>
              <a:defRPr>
                <a:solidFill>
                  <a:schemeClr val="dk2"/>
                </a:solidFill>
              </a:defRPr>
            </a:lvl7pPr>
            <a:lvl8pPr indent="-317500" lvl="7" marL="3657600" rtl="0">
              <a:lnSpc>
                <a:spcPct val="115000"/>
              </a:lnSpc>
              <a:spcBef>
                <a:spcPts val="1600"/>
              </a:spcBef>
              <a:spcAft>
                <a:spcPts val="0"/>
              </a:spcAft>
              <a:buClr>
                <a:schemeClr val="dk2"/>
              </a:buClr>
              <a:buSzPts val="1400"/>
              <a:buChar char="○"/>
              <a:defRPr>
                <a:solidFill>
                  <a:schemeClr val="dk2"/>
                </a:solidFill>
              </a:defRPr>
            </a:lvl8pPr>
            <a:lvl9pPr indent="-317500" lvl="8" marL="4114800" rtl="0">
              <a:lnSpc>
                <a:spcPct val="115000"/>
              </a:lnSpc>
              <a:spcBef>
                <a:spcPts val="1600"/>
              </a:spcBef>
              <a:spcAft>
                <a:spcPts val="1600"/>
              </a:spcAft>
              <a:buClr>
                <a:schemeClr val="dk2"/>
              </a:buClr>
              <a:buSzPts val="1400"/>
              <a:buChar char="■"/>
              <a:defRPr>
                <a:solidFill>
                  <a:schemeClr val="dk2"/>
                </a:solidFill>
              </a:defRPr>
            </a:lvl9pPr>
          </a:lstStyle>
          <a:p/>
        </p:txBody>
      </p:sp>
      <p:sp>
        <p:nvSpPr>
          <p:cNvPr id="87" name="Shape 87"/>
          <p:cNvSpPr txBox="1"/>
          <p:nvPr>
            <p:ph idx="12" type="sldNum"/>
          </p:nvPr>
        </p:nvSpPr>
        <p:spPr>
          <a:xfrm>
            <a:off x="8472458" y="6217622"/>
            <a:ext cx="548700" cy="524700"/>
          </a:xfrm>
          <a:prstGeom prst="rect">
            <a:avLst/>
          </a:prstGeom>
          <a:noFill/>
          <a:ln>
            <a:noFill/>
          </a:ln>
        </p:spPr>
        <p:txBody>
          <a:bodyPr anchorCtr="0" anchor="ctr" bIns="91425" lIns="91425" spcFirstLastPara="1" rIns="91425" wrap="square" tIns="91425">
            <a:noAutofit/>
          </a:bodyPr>
          <a:lstStyle>
            <a:lvl1pPr lvl="0" rtl="0" algn="r">
              <a:buNone/>
              <a:defRPr sz="1000">
                <a:solidFill>
                  <a:schemeClr val="dk2"/>
                </a:solidFill>
              </a:defRPr>
            </a:lvl1pPr>
            <a:lvl2pPr lvl="1" rtl="0" algn="r">
              <a:buNone/>
              <a:defRPr sz="1000">
                <a:solidFill>
                  <a:schemeClr val="dk2"/>
                </a:solidFill>
              </a:defRPr>
            </a:lvl2pPr>
            <a:lvl3pPr lvl="2" rtl="0" algn="r">
              <a:buNone/>
              <a:defRPr sz="1000">
                <a:solidFill>
                  <a:schemeClr val="dk2"/>
                </a:solidFill>
              </a:defRPr>
            </a:lvl3pPr>
            <a:lvl4pPr lvl="3" rtl="0" algn="r">
              <a:buNone/>
              <a:defRPr sz="1000">
                <a:solidFill>
                  <a:schemeClr val="dk2"/>
                </a:solidFill>
              </a:defRPr>
            </a:lvl4pPr>
            <a:lvl5pPr lvl="4" rtl="0" algn="r">
              <a:buNone/>
              <a:defRPr sz="1000">
                <a:solidFill>
                  <a:schemeClr val="dk2"/>
                </a:solidFill>
              </a:defRPr>
            </a:lvl5pPr>
            <a:lvl6pPr lvl="5" rtl="0" algn="r">
              <a:buNone/>
              <a:defRPr sz="1000">
                <a:solidFill>
                  <a:schemeClr val="dk2"/>
                </a:solidFill>
              </a:defRPr>
            </a:lvl6pPr>
            <a:lvl7pPr lvl="6" rtl="0" algn="r">
              <a:buNone/>
              <a:defRPr sz="1000">
                <a:solidFill>
                  <a:schemeClr val="dk2"/>
                </a:solidFill>
              </a:defRPr>
            </a:lvl7pPr>
            <a:lvl8pPr lvl="7" rtl="0" algn="r">
              <a:buNone/>
              <a:defRPr sz="1000">
                <a:solidFill>
                  <a:schemeClr val="dk2"/>
                </a:solidFill>
              </a:defRPr>
            </a:lvl8pPr>
            <a:lvl9pPr lvl="8" rtl="0" algn="r">
              <a:buNone/>
              <a:defRPr sz="1000">
                <a:solidFill>
                  <a:schemeClr val="dk2"/>
                </a:solidFill>
              </a:defRPr>
            </a:lvl9pPr>
          </a:lstStyle>
          <a:p>
            <a:pPr indent="0" lvl="0" marL="0">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 id="2147483670" r:id="rId12"/>
    <p:sldLayoutId id="2147483671" r:id="rId13"/>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0.xml"/><Relationship Id="rId3" Type="http://schemas.openxmlformats.org/officeDocument/2006/relationships/image" Target="../media/image11.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1.xml"/><Relationship Id="rId3" Type="http://schemas.openxmlformats.org/officeDocument/2006/relationships/image" Target="../media/image13.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2.xml"/><Relationship Id="rId3" Type="http://schemas.openxmlformats.org/officeDocument/2006/relationships/image" Target="../media/image14.jp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 Id="rId3" Type="http://schemas.openxmlformats.org/officeDocument/2006/relationships/image" Target="../media/image15.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xml"/><Relationship Id="rId3" Type="http://schemas.openxmlformats.org/officeDocument/2006/relationships/image" Target="../media/image3.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3.xml"/><Relationship Id="rId3" Type="http://schemas.openxmlformats.org/officeDocument/2006/relationships/image" Target="../media/image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4.xml"/><Relationship Id="rId3" Type="http://schemas.openxmlformats.org/officeDocument/2006/relationships/image" Target="../media/image7.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5.xml"/><Relationship Id="rId3" Type="http://schemas.openxmlformats.org/officeDocument/2006/relationships/image" Target="../media/image5.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6.xml"/><Relationship Id="rId3" Type="http://schemas.openxmlformats.org/officeDocument/2006/relationships/image" Target="../media/image6.jpg"/><Relationship Id="rId4" Type="http://schemas.openxmlformats.org/officeDocument/2006/relationships/image" Target="../media/image12.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7.xml"/><Relationship Id="rId3" Type="http://schemas.openxmlformats.org/officeDocument/2006/relationships/image" Target="../media/image8.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8.xml"/><Relationship Id="rId3" Type="http://schemas.openxmlformats.org/officeDocument/2006/relationships/image" Target="../media/image10.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9.xml"/><Relationship Id="rId3" Type="http://schemas.openxmlformats.org/officeDocument/2006/relationships/image" Target="../media/image9.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3" name="Shape 143"/>
        <p:cNvGrpSpPr/>
        <p:nvPr/>
      </p:nvGrpSpPr>
      <p:grpSpPr>
        <a:xfrm>
          <a:off x="0" y="0"/>
          <a:ext cx="0" cy="0"/>
          <a:chOff x="0" y="0"/>
          <a:chExt cx="0" cy="0"/>
        </a:xfrm>
      </p:grpSpPr>
      <p:sp>
        <p:nvSpPr>
          <p:cNvPr id="144" name="Shape 144"/>
          <p:cNvSpPr txBox="1"/>
          <p:nvPr>
            <p:ph type="ctrTitle"/>
          </p:nvPr>
        </p:nvSpPr>
        <p:spPr>
          <a:xfrm>
            <a:off x="0" y="381000"/>
            <a:ext cx="9144000" cy="1066800"/>
          </a:xfrm>
          <a:prstGeom prst="rect">
            <a:avLst/>
          </a:prstGeom>
          <a:no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2"/>
              </a:buClr>
              <a:buSzPts val="5000"/>
              <a:buFont typeface="Comic Sans MS"/>
              <a:buNone/>
            </a:pPr>
            <a:br>
              <a:rPr b="0" i="0" lang="en-US" sz="5000" u="sng" cap="none" strike="noStrike">
                <a:solidFill>
                  <a:schemeClr val="dk2"/>
                </a:solidFill>
                <a:latin typeface="Comic Sans MS"/>
                <a:ea typeface="Comic Sans MS"/>
                <a:cs typeface="Comic Sans MS"/>
                <a:sym typeface="Comic Sans MS"/>
              </a:rPr>
            </a:br>
            <a:r>
              <a:rPr b="1" i="0" lang="en-US" sz="5000" u="none" cap="none" strike="noStrike">
                <a:solidFill>
                  <a:srgbClr val="993300"/>
                </a:solidFill>
                <a:latin typeface="Libre Baskerville"/>
                <a:ea typeface="Libre Baskerville"/>
                <a:cs typeface="Libre Baskerville"/>
                <a:sym typeface="Libre Baskerville"/>
              </a:rPr>
              <a:t>Muslim Civilizations</a:t>
            </a:r>
            <a:endParaRPr/>
          </a:p>
        </p:txBody>
      </p:sp>
      <p:sp>
        <p:nvSpPr>
          <p:cNvPr id="145" name="Shape 145"/>
          <p:cNvSpPr txBox="1"/>
          <p:nvPr>
            <p:ph idx="1" type="subTitle"/>
          </p:nvPr>
        </p:nvSpPr>
        <p:spPr>
          <a:xfrm>
            <a:off x="0" y="4724400"/>
            <a:ext cx="9144000" cy="1295400"/>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chemeClr val="dk1"/>
              </a:buClr>
              <a:buSzPts val="3200"/>
              <a:buFont typeface="Arial"/>
              <a:buNone/>
            </a:pPr>
            <a:r>
              <a:t/>
            </a:r>
            <a:endParaRPr b="1" i="0" sz="3200" u="none" cap="none" strike="noStrike">
              <a:solidFill>
                <a:schemeClr val="dk1"/>
              </a:solidFill>
              <a:latin typeface="Comic Sans MS"/>
              <a:ea typeface="Comic Sans MS"/>
              <a:cs typeface="Comic Sans MS"/>
              <a:sym typeface="Comic Sans MS"/>
            </a:endParaRPr>
          </a:p>
          <a:p>
            <a:pPr indent="0" lvl="0" marL="0" marR="0" rtl="0" algn="ctr">
              <a:lnSpc>
                <a:spcPct val="100000"/>
              </a:lnSpc>
              <a:spcBef>
                <a:spcPts val="800"/>
              </a:spcBef>
              <a:spcAft>
                <a:spcPts val="0"/>
              </a:spcAft>
              <a:buClr>
                <a:srgbClr val="993300"/>
              </a:buClr>
              <a:buSzPts val="4000"/>
              <a:buFont typeface="Libre Baskerville"/>
              <a:buNone/>
            </a:pPr>
            <a:r>
              <a:rPr b="1" i="0" lang="en-US" sz="4000" u="none" cap="none" strike="noStrike">
                <a:solidFill>
                  <a:srgbClr val="993300"/>
                </a:solidFill>
                <a:latin typeface="Libre Baskerville"/>
                <a:ea typeface="Libre Baskerville"/>
                <a:cs typeface="Libre Baskerville"/>
                <a:sym typeface="Libre Baskerville"/>
              </a:rPr>
              <a:t>The Rise of Islam</a:t>
            </a:r>
            <a:endParaRPr/>
          </a:p>
        </p:txBody>
      </p:sp>
      <p:pic>
        <p:nvPicPr>
          <p:cNvPr descr="http://ts1.mm.bing.net/th?&amp;id=JN.JRTRWrRSVZHShxVV/rICHw&amp;w=300&amp;h=300&amp;c=0&amp;pid=1.9&amp;rs=0&amp;p=0" id="146" name="Shape 146"/>
          <p:cNvPicPr preferRelativeResize="0"/>
          <p:nvPr/>
        </p:nvPicPr>
        <p:blipFill rotWithShape="1">
          <a:blip r:embed="rId3">
            <a:alphaModFix/>
          </a:blip>
          <a:srcRect b="9599" l="0" r="6398" t="0"/>
          <a:stretch/>
        </p:blipFill>
        <p:spPr>
          <a:xfrm>
            <a:off x="2057400" y="2133600"/>
            <a:ext cx="4953000" cy="2971800"/>
          </a:xfrm>
          <a:prstGeom prst="rect">
            <a:avLst/>
          </a:prstGeom>
          <a:noFill/>
          <a:ln>
            <a:noFill/>
          </a:ln>
        </p:spPr>
      </p:pic>
    </p:spTree>
  </p:cSld>
  <p:clrMapOvr>
    <a:masterClrMapping/>
  </p:clrMapOvr>
  <p:transition spd="slow">
    <p:fade thruBlk="1"/>
  </p:transition>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06" name="Shape 206"/>
        <p:cNvGrpSpPr/>
        <p:nvPr/>
      </p:nvGrpSpPr>
      <p:grpSpPr>
        <a:xfrm>
          <a:off x="0" y="0"/>
          <a:ext cx="0" cy="0"/>
          <a:chOff x="0" y="0"/>
          <a:chExt cx="0" cy="0"/>
        </a:xfrm>
      </p:grpSpPr>
      <p:sp>
        <p:nvSpPr>
          <p:cNvPr id="207" name="Shape 207"/>
          <p:cNvSpPr txBox="1"/>
          <p:nvPr>
            <p:ph type="title"/>
          </p:nvPr>
        </p:nvSpPr>
        <p:spPr>
          <a:xfrm>
            <a:off x="0" y="228600"/>
            <a:ext cx="8610600" cy="1295400"/>
          </a:xfrm>
          <a:prstGeom prst="rect">
            <a:avLst/>
          </a:prstGeom>
          <a:no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993300"/>
              </a:buClr>
              <a:buSzPts val="4000"/>
              <a:buFont typeface="Libre Baskerville"/>
              <a:buNone/>
            </a:pPr>
            <a:r>
              <a:rPr b="1" i="0" lang="en-US" sz="4000" u="none" cap="none" strike="noStrike">
                <a:solidFill>
                  <a:srgbClr val="993300"/>
                </a:solidFill>
                <a:latin typeface="Libre Baskerville"/>
                <a:ea typeface="Libre Baskerville"/>
                <a:cs typeface="Libre Baskerville"/>
                <a:sym typeface="Libre Baskerville"/>
              </a:rPr>
              <a:t>Rise of Christianity</a:t>
            </a:r>
            <a:endParaRPr/>
          </a:p>
        </p:txBody>
      </p:sp>
      <p:sp>
        <p:nvSpPr>
          <p:cNvPr id="208" name="Shape 208"/>
          <p:cNvSpPr txBox="1"/>
          <p:nvPr>
            <p:ph idx="1" type="body"/>
          </p:nvPr>
        </p:nvSpPr>
        <p:spPr>
          <a:xfrm>
            <a:off x="609600" y="1676400"/>
            <a:ext cx="8001000" cy="4572000"/>
          </a:xfrm>
          <a:prstGeom prst="rect">
            <a:avLst/>
          </a:prstGeom>
          <a:noFill/>
          <a:ln>
            <a:noFill/>
          </a:ln>
        </p:spPr>
        <p:txBody>
          <a:bodyPr anchorCtr="0" anchor="t" bIns="45700" lIns="91425" spcFirstLastPara="1" rIns="91425" wrap="square" tIns="45700">
            <a:noAutofit/>
          </a:bodyPr>
          <a:lstStyle/>
          <a:p>
            <a:pPr indent="-342900" lvl="0" marL="342900" marR="0" rtl="0" algn="l">
              <a:lnSpc>
                <a:spcPct val="100000"/>
              </a:lnSpc>
              <a:spcBef>
                <a:spcPts val="0"/>
              </a:spcBef>
              <a:spcAft>
                <a:spcPts val="0"/>
              </a:spcAft>
              <a:buClr>
                <a:schemeClr val="dk1"/>
              </a:buClr>
              <a:buSzPts val="2300"/>
              <a:buFont typeface="Libre Baskerville"/>
              <a:buChar char="•"/>
            </a:pPr>
            <a:r>
              <a:rPr b="0" i="0" lang="en-US" sz="2300" u="none">
                <a:solidFill>
                  <a:schemeClr val="dk1"/>
                </a:solidFill>
                <a:latin typeface="Libre Baskerville"/>
                <a:ea typeface="Libre Baskerville"/>
                <a:cs typeface="Libre Baskerville"/>
                <a:sym typeface="Libre Baskerville"/>
              </a:rPr>
              <a:t>It is tempting to compare the astounding spread of </a:t>
            </a:r>
            <a:r>
              <a:rPr b="1" i="0" lang="en-US" sz="2300" u="none">
                <a:solidFill>
                  <a:srgbClr val="C00000"/>
                </a:solidFill>
                <a:latin typeface="Libre Baskerville"/>
                <a:ea typeface="Libre Baskerville"/>
                <a:cs typeface="Libre Baskerville"/>
                <a:sym typeface="Libre Baskerville"/>
              </a:rPr>
              <a:t>Christianity</a:t>
            </a:r>
            <a:r>
              <a:rPr b="0" i="0" lang="en-US" sz="2300" u="none">
                <a:solidFill>
                  <a:schemeClr val="dk1"/>
                </a:solidFill>
                <a:latin typeface="Libre Baskerville"/>
                <a:ea typeface="Libre Baskerville"/>
                <a:cs typeface="Libre Baskerville"/>
                <a:sym typeface="Libre Baskerville"/>
              </a:rPr>
              <a:t> with that of </a:t>
            </a:r>
            <a:r>
              <a:rPr b="1" i="0" lang="en-US" sz="2300" u="none">
                <a:solidFill>
                  <a:srgbClr val="C00000"/>
                </a:solidFill>
                <a:latin typeface="Libre Baskerville"/>
                <a:ea typeface="Libre Baskerville"/>
                <a:cs typeface="Libre Baskerville"/>
                <a:sym typeface="Libre Baskerville"/>
              </a:rPr>
              <a:t>Islam.</a:t>
            </a:r>
            <a:r>
              <a:rPr b="0" i="0" lang="en-US" sz="2300" u="none">
                <a:solidFill>
                  <a:schemeClr val="dk1"/>
                </a:solidFill>
                <a:latin typeface="Libre Baskerville"/>
                <a:ea typeface="Libre Baskerville"/>
                <a:cs typeface="Libre Baskerville"/>
                <a:sym typeface="Libre Baskerville"/>
              </a:rPr>
              <a:t> Both faiths began as the teachings of a single man and both witnessed exponential, almost miraculous growth in just a few centuries. </a:t>
            </a:r>
            <a:endParaRPr/>
          </a:p>
          <a:p>
            <a:pPr indent="-342900" lvl="0" marL="342900" marR="0" rtl="0" algn="l">
              <a:lnSpc>
                <a:spcPct val="100000"/>
              </a:lnSpc>
              <a:spcBef>
                <a:spcPts val="460"/>
              </a:spcBef>
              <a:spcAft>
                <a:spcPts val="0"/>
              </a:spcAft>
              <a:buClr>
                <a:srgbClr val="993300"/>
              </a:buClr>
              <a:buSzPts val="2300"/>
              <a:buFont typeface="Libre Baskerville"/>
              <a:buChar char="•"/>
            </a:pPr>
            <a:r>
              <a:rPr b="1" i="1" lang="en-US" sz="2300" u="sng">
                <a:solidFill>
                  <a:srgbClr val="993300"/>
                </a:solidFill>
                <a:latin typeface="Libre Baskerville"/>
                <a:ea typeface="Libre Baskerville"/>
                <a:cs typeface="Libre Baskerville"/>
                <a:sym typeface="Libre Baskerville"/>
              </a:rPr>
              <a:t>The method by which the two faiths spread could not have been more different</a:t>
            </a:r>
            <a:r>
              <a:rPr b="1" i="1" lang="en-US" sz="2300" u="none">
                <a:solidFill>
                  <a:srgbClr val="993300"/>
                </a:solidFill>
                <a:latin typeface="Libre Baskerville"/>
                <a:ea typeface="Libre Baskerville"/>
                <a:cs typeface="Libre Baskerville"/>
                <a:sym typeface="Libre Baskerville"/>
              </a:rPr>
              <a:t>. </a:t>
            </a:r>
            <a:r>
              <a:rPr b="0" i="0" lang="en-US" sz="2300" u="none">
                <a:solidFill>
                  <a:schemeClr val="dk1"/>
                </a:solidFill>
                <a:latin typeface="Libre Baskerville"/>
                <a:ea typeface="Libre Baskerville"/>
                <a:cs typeface="Libre Baskerville"/>
                <a:sym typeface="Libre Baskerville"/>
              </a:rPr>
              <a:t>For the first 3 centuries AD, Christianity had spread by peaceful conversion. </a:t>
            </a:r>
            <a:endParaRPr/>
          </a:p>
          <a:p>
            <a:pPr indent="-342900" lvl="0" marL="342900" marR="0" rtl="0" algn="l">
              <a:lnSpc>
                <a:spcPct val="100000"/>
              </a:lnSpc>
              <a:spcBef>
                <a:spcPts val="460"/>
              </a:spcBef>
              <a:spcAft>
                <a:spcPts val="0"/>
              </a:spcAft>
              <a:buClr>
                <a:schemeClr val="dk1"/>
              </a:buClr>
              <a:buSzPts val="2300"/>
              <a:buFont typeface="Libre Baskerville"/>
              <a:buChar char="•"/>
            </a:pPr>
            <a:r>
              <a:rPr b="0" i="0" lang="en-US" sz="2300" u="none">
                <a:solidFill>
                  <a:schemeClr val="dk1"/>
                </a:solidFill>
                <a:latin typeface="Libre Baskerville"/>
                <a:ea typeface="Libre Baskerville"/>
                <a:cs typeface="Libre Baskerville"/>
                <a:sym typeface="Libre Baskerville"/>
              </a:rPr>
              <a:t>Then once it became adopted as the official religion of the </a:t>
            </a:r>
            <a:r>
              <a:rPr b="1" i="0" lang="en-US" sz="2300" u="none">
                <a:solidFill>
                  <a:srgbClr val="00B050"/>
                </a:solidFill>
                <a:latin typeface="Libre Baskerville"/>
                <a:ea typeface="Libre Baskerville"/>
                <a:cs typeface="Libre Baskerville"/>
                <a:sym typeface="Libre Baskerville"/>
              </a:rPr>
              <a:t>Roman Empire</a:t>
            </a:r>
            <a:r>
              <a:rPr b="0" i="0" lang="en-US" sz="2300" u="none">
                <a:solidFill>
                  <a:schemeClr val="dk1"/>
                </a:solidFill>
                <a:latin typeface="Libre Baskerville"/>
                <a:ea typeface="Libre Baskerville"/>
                <a:cs typeface="Libre Baskerville"/>
                <a:sym typeface="Libre Baskerville"/>
              </a:rPr>
              <a:t> in the 4</a:t>
            </a:r>
            <a:r>
              <a:rPr b="0" baseline="30000" i="0" lang="en-US" sz="2300" u="none">
                <a:solidFill>
                  <a:schemeClr val="dk1"/>
                </a:solidFill>
                <a:latin typeface="Libre Baskerville"/>
                <a:ea typeface="Libre Baskerville"/>
                <a:cs typeface="Libre Baskerville"/>
                <a:sym typeface="Libre Baskerville"/>
              </a:rPr>
              <a:t>th</a:t>
            </a:r>
            <a:r>
              <a:rPr b="0" i="0" lang="en-US" sz="2300" u="none">
                <a:solidFill>
                  <a:schemeClr val="dk1"/>
                </a:solidFill>
                <a:latin typeface="Libre Baskerville"/>
                <a:ea typeface="Libre Baskerville"/>
                <a:cs typeface="Libre Baskerville"/>
                <a:sym typeface="Libre Baskerville"/>
              </a:rPr>
              <a:t> Century AD, </a:t>
            </a:r>
            <a:r>
              <a:rPr b="1" i="0" lang="en-US" sz="2300" u="none">
                <a:solidFill>
                  <a:srgbClr val="C00000"/>
                </a:solidFill>
                <a:latin typeface="Libre Baskerville"/>
                <a:ea typeface="Libre Baskerville"/>
                <a:cs typeface="Libre Baskerville"/>
                <a:sym typeface="Libre Baskerville"/>
              </a:rPr>
              <a:t>Christians </a:t>
            </a:r>
            <a:r>
              <a:rPr b="0" i="0" lang="en-US" sz="2300" u="sng">
                <a:solidFill>
                  <a:schemeClr val="dk1"/>
                </a:solidFill>
                <a:latin typeface="Libre Baskerville"/>
                <a:ea typeface="Libre Baskerville"/>
                <a:cs typeface="Libre Baskerville"/>
                <a:sym typeface="Libre Baskerville"/>
              </a:rPr>
              <a:t>had sufficient power to dominate, intimidate, and suppress other religions</a:t>
            </a:r>
            <a:r>
              <a:rPr b="0" i="0" lang="en-US" sz="2300" u="none">
                <a:solidFill>
                  <a:schemeClr val="dk1"/>
                </a:solidFill>
                <a:latin typeface="Libre Baskerville"/>
                <a:ea typeface="Libre Baskerville"/>
                <a:cs typeface="Libre Baskerville"/>
                <a:sym typeface="Libre Baskerville"/>
              </a:rPr>
              <a:t>. </a:t>
            </a:r>
            <a:endParaRPr/>
          </a:p>
          <a:p>
            <a:pPr indent="-196850" lvl="0" marL="342900" marR="0" rtl="0" algn="l">
              <a:spcBef>
                <a:spcPts val="460"/>
              </a:spcBef>
              <a:spcAft>
                <a:spcPts val="0"/>
              </a:spcAft>
              <a:buClr>
                <a:schemeClr val="dk1"/>
              </a:buClr>
              <a:buSzPts val="2300"/>
              <a:buFont typeface="Arial"/>
              <a:buNone/>
            </a:pPr>
            <a:r>
              <a:t/>
            </a:r>
            <a:endParaRPr b="0" i="0" sz="2300" u="none">
              <a:solidFill>
                <a:schemeClr val="dk1"/>
              </a:solidFill>
              <a:latin typeface="Libre Baskerville"/>
              <a:ea typeface="Libre Baskerville"/>
              <a:cs typeface="Libre Baskerville"/>
              <a:sym typeface="Libre Baskerville"/>
            </a:endParaRPr>
          </a:p>
        </p:txBody>
      </p:sp>
      <p:pic>
        <p:nvPicPr>
          <p:cNvPr descr="http://ts1.mm.bing.net/th?&amp;id=JN.rUgprvyVqNdy0i43xST1Rg&amp;w=300&amp;h=300&amp;c=0&amp;pid=1.9&amp;rs=0&amp;p=0" id="209" name="Shape 209"/>
          <p:cNvPicPr preferRelativeResize="0"/>
          <p:nvPr/>
        </p:nvPicPr>
        <p:blipFill rotWithShape="1">
          <a:blip r:embed="rId3">
            <a:alphaModFix/>
          </a:blip>
          <a:srcRect b="0" l="0" r="0" t="0"/>
          <a:stretch/>
        </p:blipFill>
        <p:spPr>
          <a:xfrm>
            <a:off x="228600" y="228600"/>
            <a:ext cx="1524000" cy="1371600"/>
          </a:xfrm>
          <a:prstGeom prst="rect">
            <a:avLst/>
          </a:prstGeom>
          <a:noFill/>
          <a:ln>
            <a:noFill/>
          </a:ln>
        </p:spPr>
      </p:pic>
    </p:spTree>
  </p:cSld>
  <p:clrMapOvr>
    <a:masterClrMapping/>
  </p:clrMapOvr>
  <p:transition spd="slow">
    <p:fade thruBlk="1"/>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9"/>
                                        </p:tgtEl>
                                        <p:attrNameLst>
                                          <p:attrName>style.visibility</p:attrName>
                                        </p:attrNameLst>
                                      </p:cBhvr>
                                      <p:to>
                                        <p:strVal val="visible"/>
                                      </p:to>
                                    </p:set>
                                    <p:animEffect filter="fade" transition="in">
                                      <p:cBhvr>
                                        <p:cTn dur="1000"/>
                                        <p:tgtEl>
                                          <p:spTgt spid="20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08">
                                            <p:txEl>
                                              <p:pRg end="0" st="0"/>
                                            </p:txEl>
                                          </p:spTgt>
                                        </p:tgtEl>
                                        <p:attrNameLst>
                                          <p:attrName>style.visibility</p:attrName>
                                        </p:attrNameLst>
                                      </p:cBhvr>
                                      <p:to>
                                        <p:strVal val="visible"/>
                                      </p:to>
                                    </p:set>
                                    <p:anim calcmode="lin" valueType="num">
                                      <p:cBhvr additive="base">
                                        <p:cTn dur="500"/>
                                        <p:tgtEl>
                                          <p:spTgt spid="208">
                                            <p:txEl>
                                              <p:pRg end="0" st="0"/>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08">
                                            <p:txEl>
                                              <p:pRg end="1" st="1"/>
                                            </p:txEl>
                                          </p:spTgt>
                                        </p:tgtEl>
                                        <p:attrNameLst>
                                          <p:attrName>style.visibility</p:attrName>
                                        </p:attrNameLst>
                                      </p:cBhvr>
                                      <p:to>
                                        <p:strVal val="visible"/>
                                      </p:to>
                                    </p:set>
                                    <p:anim calcmode="lin" valueType="num">
                                      <p:cBhvr additive="base">
                                        <p:cTn dur="500"/>
                                        <p:tgtEl>
                                          <p:spTgt spid="208">
                                            <p:txEl>
                                              <p:pRg end="1" st="1"/>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08">
                                            <p:txEl>
                                              <p:pRg end="2" st="2"/>
                                            </p:txEl>
                                          </p:spTgt>
                                        </p:tgtEl>
                                        <p:attrNameLst>
                                          <p:attrName>style.visibility</p:attrName>
                                        </p:attrNameLst>
                                      </p:cBhvr>
                                      <p:to>
                                        <p:strVal val="visible"/>
                                      </p:to>
                                    </p:set>
                                    <p:anim calcmode="lin" valueType="num">
                                      <p:cBhvr additive="base">
                                        <p:cTn dur="500"/>
                                        <p:tgtEl>
                                          <p:spTgt spid="208">
                                            <p:txEl>
                                              <p:pRg end="2" st="2"/>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08">
                                            <p:txEl>
                                              <p:pRg end="3" st="3"/>
                                            </p:txEl>
                                          </p:spTgt>
                                        </p:tgtEl>
                                        <p:attrNameLst>
                                          <p:attrName>style.visibility</p:attrName>
                                        </p:attrNameLst>
                                      </p:cBhvr>
                                      <p:to>
                                        <p:strVal val="visible"/>
                                      </p:to>
                                    </p:set>
                                    <p:anim calcmode="lin" valueType="num">
                                      <p:cBhvr additive="base">
                                        <p:cTn dur="500"/>
                                        <p:tgtEl>
                                          <p:spTgt spid="208">
                                            <p:txEl>
                                              <p:pRg end="3" st="3"/>
                                            </p:txEl>
                                          </p:spTgt>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13" name="Shape 213"/>
        <p:cNvGrpSpPr/>
        <p:nvPr/>
      </p:nvGrpSpPr>
      <p:grpSpPr>
        <a:xfrm>
          <a:off x="0" y="0"/>
          <a:ext cx="0" cy="0"/>
          <a:chOff x="0" y="0"/>
          <a:chExt cx="0" cy="0"/>
        </a:xfrm>
      </p:grpSpPr>
      <p:sp>
        <p:nvSpPr>
          <p:cNvPr id="214" name="Shape 214"/>
          <p:cNvSpPr txBox="1"/>
          <p:nvPr>
            <p:ph type="title"/>
          </p:nvPr>
        </p:nvSpPr>
        <p:spPr>
          <a:xfrm>
            <a:off x="0" y="228600"/>
            <a:ext cx="8610600" cy="1066800"/>
          </a:xfrm>
          <a:prstGeom prst="rect">
            <a:avLst/>
          </a:prstGeom>
          <a:no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993300"/>
              </a:buClr>
              <a:buSzPts val="4000"/>
              <a:buFont typeface="Libre Baskerville"/>
              <a:buNone/>
            </a:pPr>
            <a:r>
              <a:rPr b="1" i="0" lang="en-US" sz="4000" u="none" cap="none" strike="noStrike">
                <a:solidFill>
                  <a:srgbClr val="993300"/>
                </a:solidFill>
                <a:latin typeface="Libre Baskerville"/>
                <a:ea typeface="Libre Baskerville"/>
                <a:cs typeface="Libre Baskerville"/>
                <a:sym typeface="Libre Baskerville"/>
              </a:rPr>
              <a:t>Rise of Islam</a:t>
            </a:r>
            <a:endParaRPr/>
          </a:p>
        </p:txBody>
      </p:sp>
      <p:sp>
        <p:nvSpPr>
          <p:cNvPr id="215" name="Shape 215"/>
          <p:cNvSpPr txBox="1"/>
          <p:nvPr>
            <p:ph idx="1" type="body"/>
          </p:nvPr>
        </p:nvSpPr>
        <p:spPr>
          <a:xfrm>
            <a:off x="609600" y="1447800"/>
            <a:ext cx="8001000" cy="4800600"/>
          </a:xfrm>
          <a:prstGeom prst="rect">
            <a:avLst/>
          </a:prstGeom>
          <a:noFill/>
          <a:ln>
            <a:noFill/>
          </a:ln>
        </p:spPr>
        <p:txBody>
          <a:bodyPr anchorCtr="0" anchor="t" bIns="45700" lIns="91425" spcFirstLastPara="1" rIns="91425" wrap="square" tIns="45700">
            <a:noAutofit/>
          </a:bodyPr>
          <a:lstStyle/>
          <a:p>
            <a:pPr indent="-342900" lvl="0" marL="342900" marR="0" rtl="0" algn="l">
              <a:lnSpc>
                <a:spcPct val="100000"/>
              </a:lnSpc>
              <a:spcBef>
                <a:spcPts val="0"/>
              </a:spcBef>
              <a:spcAft>
                <a:spcPts val="0"/>
              </a:spcAft>
              <a:buClr>
                <a:schemeClr val="dk1"/>
              </a:buClr>
              <a:buSzPts val="2300"/>
              <a:buFont typeface="Libre Baskerville"/>
              <a:buChar char="•"/>
            </a:pPr>
            <a:r>
              <a:rPr b="0" i="0" lang="en-US" sz="2300" u="none">
                <a:solidFill>
                  <a:schemeClr val="dk1"/>
                </a:solidFill>
                <a:latin typeface="Libre Baskerville"/>
                <a:ea typeface="Libre Baskerville"/>
                <a:cs typeface="Libre Baskerville"/>
                <a:sym typeface="Libre Baskerville"/>
              </a:rPr>
              <a:t>The followers of </a:t>
            </a:r>
            <a:r>
              <a:rPr b="1" i="0" lang="en-US" sz="2300" u="none">
                <a:solidFill>
                  <a:srgbClr val="C00000"/>
                </a:solidFill>
                <a:latin typeface="Libre Baskerville"/>
                <a:ea typeface="Libre Baskerville"/>
                <a:cs typeface="Libre Baskerville"/>
                <a:sym typeface="Libre Baskerville"/>
              </a:rPr>
              <a:t>Islam</a:t>
            </a:r>
            <a:r>
              <a:rPr b="0" i="0" lang="en-US" sz="2300" u="none">
                <a:solidFill>
                  <a:schemeClr val="dk1"/>
                </a:solidFill>
                <a:latin typeface="Libre Baskerville"/>
                <a:ea typeface="Libre Baskerville"/>
                <a:cs typeface="Libre Baskerville"/>
                <a:sym typeface="Libre Baskerville"/>
              </a:rPr>
              <a:t> used military force from the very beginning of their history, even during the life of </a:t>
            </a:r>
            <a:r>
              <a:rPr b="1" i="0" lang="en-US" sz="2300" u="none">
                <a:solidFill>
                  <a:srgbClr val="002060"/>
                </a:solidFill>
                <a:latin typeface="Libre Baskerville"/>
                <a:ea typeface="Libre Baskerville"/>
                <a:cs typeface="Libre Baskerville"/>
                <a:sym typeface="Libre Baskerville"/>
              </a:rPr>
              <a:t>Muhammad</a:t>
            </a:r>
            <a:r>
              <a:rPr b="0" i="0" lang="en-US" sz="2300" u="none">
                <a:solidFill>
                  <a:schemeClr val="dk1"/>
                </a:solidFill>
                <a:latin typeface="Libre Baskerville"/>
                <a:ea typeface="Libre Baskerville"/>
                <a:cs typeface="Libre Baskerville"/>
                <a:sym typeface="Libre Baskerville"/>
              </a:rPr>
              <a:t> himself. Towns were brought under </a:t>
            </a:r>
            <a:r>
              <a:rPr b="1" i="0" lang="en-US" sz="2300" u="none">
                <a:solidFill>
                  <a:srgbClr val="C00000"/>
                </a:solidFill>
                <a:latin typeface="Libre Baskerville"/>
                <a:ea typeface="Libre Baskerville"/>
                <a:cs typeface="Libre Baskerville"/>
                <a:sym typeface="Libre Baskerville"/>
              </a:rPr>
              <a:t>Islamic </a:t>
            </a:r>
            <a:r>
              <a:rPr b="0" i="0" lang="en-US" sz="2300" u="sng">
                <a:solidFill>
                  <a:schemeClr val="dk1"/>
                </a:solidFill>
                <a:latin typeface="Libre Baskerville"/>
                <a:ea typeface="Libre Baskerville"/>
                <a:cs typeface="Libre Baskerville"/>
                <a:sym typeface="Libre Baskerville"/>
              </a:rPr>
              <a:t>rule by conquest, and their main churches and temples were usually converted to mosques</a:t>
            </a:r>
            <a:r>
              <a:rPr b="0" i="0" lang="en-US" sz="2300" u="none">
                <a:solidFill>
                  <a:schemeClr val="dk1"/>
                </a:solidFill>
                <a:latin typeface="Libre Baskerville"/>
                <a:ea typeface="Libre Baskerville"/>
                <a:cs typeface="Libre Baskerville"/>
                <a:sym typeface="Libre Baskerville"/>
              </a:rPr>
              <a:t>. </a:t>
            </a:r>
            <a:endParaRPr/>
          </a:p>
          <a:p>
            <a:pPr indent="-342900" lvl="0" marL="342900" marR="0" rtl="0" algn="l">
              <a:lnSpc>
                <a:spcPct val="100000"/>
              </a:lnSpc>
              <a:spcBef>
                <a:spcPts val="460"/>
              </a:spcBef>
              <a:spcAft>
                <a:spcPts val="0"/>
              </a:spcAft>
              <a:buClr>
                <a:srgbClr val="C00000"/>
              </a:buClr>
              <a:buSzPts val="2300"/>
              <a:buFont typeface="Libre Baskerville"/>
              <a:buChar char="•"/>
            </a:pPr>
            <a:r>
              <a:rPr b="1" i="0" lang="en-US" sz="2300" u="none">
                <a:solidFill>
                  <a:srgbClr val="C00000"/>
                </a:solidFill>
                <a:latin typeface="Libre Baskerville"/>
                <a:ea typeface="Libre Baskerville"/>
                <a:cs typeface="Libre Baskerville"/>
                <a:sym typeface="Libre Baskerville"/>
              </a:rPr>
              <a:t>Christians</a:t>
            </a:r>
            <a:r>
              <a:rPr b="0" i="0" lang="en-US" sz="2300" u="none">
                <a:solidFill>
                  <a:schemeClr val="dk1"/>
                </a:solidFill>
                <a:latin typeface="Libre Baskerville"/>
                <a:ea typeface="Libre Baskerville"/>
                <a:cs typeface="Libre Baskerville"/>
                <a:sym typeface="Libre Baskerville"/>
              </a:rPr>
              <a:t> and </a:t>
            </a:r>
            <a:r>
              <a:rPr b="1" i="0" lang="en-US" sz="2300" u="none">
                <a:solidFill>
                  <a:srgbClr val="C00000"/>
                </a:solidFill>
                <a:latin typeface="Libre Baskerville"/>
                <a:ea typeface="Libre Baskerville"/>
                <a:cs typeface="Libre Baskerville"/>
                <a:sym typeface="Libre Baskerville"/>
              </a:rPr>
              <a:t>Jews</a:t>
            </a:r>
            <a:r>
              <a:rPr b="0" i="0" lang="en-US" sz="2300" u="none">
                <a:solidFill>
                  <a:schemeClr val="dk1"/>
                </a:solidFill>
                <a:latin typeface="Libre Baskerville"/>
                <a:ea typeface="Libre Baskerville"/>
                <a:cs typeface="Libre Baskerville"/>
                <a:sym typeface="Libre Baskerville"/>
              </a:rPr>
              <a:t> were treated a little fairer than followers of other religions as they were considered </a:t>
            </a:r>
            <a:r>
              <a:rPr b="1" i="0" lang="en-US" sz="2300" u="none">
                <a:solidFill>
                  <a:srgbClr val="C00000"/>
                </a:solidFill>
                <a:latin typeface="Libre Baskerville"/>
                <a:ea typeface="Libre Baskerville"/>
                <a:cs typeface="Libre Baskerville"/>
                <a:sym typeface="Libre Baskerville"/>
              </a:rPr>
              <a:t>Abrahamic Faiths </a:t>
            </a:r>
            <a:r>
              <a:rPr b="0" i="0" lang="en-US" sz="2300" u="sng">
                <a:solidFill>
                  <a:schemeClr val="dk1"/>
                </a:solidFill>
                <a:latin typeface="Libre Baskerville"/>
                <a:ea typeface="Libre Baskerville"/>
                <a:cs typeface="Libre Baskerville"/>
                <a:sym typeface="Libre Baskerville"/>
              </a:rPr>
              <a:t>and would be tolerated as long as they paid the Jizya</a:t>
            </a:r>
            <a:r>
              <a:rPr b="0" i="0" lang="en-US" sz="2300" u="none">
                <a:solidFill>
                  <a:schemeClr val="dk1"/>
                </a:solidFill>
                <a:latin typeface="Libre Baskerville"/>
                <a:ea typeface="Libre Baskerville"/>
                <a:cs typeface="Libre Baskerville"/>
                <a:sym typeface="Libre Baskerville"/>
              </a:rPr>
              <a:t>, a special tax that </a:t>
            </a:r>
            <a:r>
              <a:rPr b="1" i="0" lang="en-US" sz="2300" u="none">
                <a:solidFill>
                  <a:srgbClr val="C00000"/>
                </a:solidFill>
                <a:latin typeface="Libre Baskerville"/>
                <a:ea typeface="Libre Baskerville"/>
                <a:cs typeface="Libre Baskerville"/>
                <a:sym typeface="Libre Baskerville"/>
              </a:rPr>
              <a:t>Jews</a:t>
            </a:r>
            <a:r>
              <a:rPr b="0" i="0" lang="en-US" sz="2300" u="none">
                <a:solidFill>
                  <a:schemeClr val="dk1"/>
                </a:solidFill>
                <a:latin typeface="Libre Baskerville"/>
                <a:ea typeface="Libre Baskerville"/>
                <a:cs typeface="Libre Baskerville"/>
                <a:sym typeface="Libre Baskerville"/>
              </a:rPr>
              <a:t> and </a:t>
            </a:r>
            <a:r>
              <a:rPr b="1" i="0" lang="en-US" sz="2300" u="none">
                <a:solidFill>
                  <a:srgbClr val="C00000"/>
                </a:solidFill>
                <a:latin typeface="Libre Baskerville"/>
                <a:ea typeface="Libre Baskerville"/>
                <a:cs typeface="Libre Baskerville"/>
                <a:sym typeface="Libre Baskerville"/>
              </a:rPr>
              <a:t>Christians</a:t>
            </a:r>
            <a:r>
              <a:rPr b="0" i="0" lang="en-US" sz="2300" u="none">
                <a:solidFill>
                  <a:schemeClr val="dk1"/>
                </a:solidFill>
                <a:latin typeface="Libre Baskerville"/>
                <a:ea typeface="Libre Baskerville"/>
                <a:cs typeface="Libre Baskerville"/>
                <a:sym typeface="Libre Baskerville"/>
              </a:rPr>
              <a:t> had to pay the </a:t>
            </a:r>
            <a:r>
              <a:rPr b="1" i="0" lang="en-US" sz="2300" u="none">
                <a:solidFill>
                  <a:srgbClr val="C00000"/>
                </a:solidFill>
                <a:latin typeface="Libre Baskerville"/>
                <a:ea typeface="Libre Baskerville"/>
                <a:cs typeface="Libre Baskerville"/>
                <a:sym typeface="Libre Baskerville"/>
              </a:rPr>
              <a:t>Islamic</a:t>
            </a:r>
            <a:r>
              <a:rPr b="0" i="0" lang="en-US" sz="2300" u="none">
                <a:solidFill>
                  <a:schemeClr val="dk1"/>
                </a:solidFill>
                <a:latin typeface="Libre Baskerville"/>
                <a:ea typeface="Libre Baskerville"/>
                <a:cs typeface="Libre Baskerville"/>
                <a:sym typeface="Libre Baskerville"/>
              </a:rPr>
              <a:t> </a:t>
            </a:r>
            <a:r>
              <a:rPr b="0" i="0" lang="en-US" sz="2300" u="sng">
                <a:solidFill>
                  <a:schemeClr val="dk1"/>
                </a:solidFill>
                <a:latin typeface="Libre Baskerville"/>
                <a:ea typeface="Libre Baskerville"/>
                <a:cs typeface="Libre Baskerville"/>
                <a:sym typeface="Libre Baskerville"/>
              </a:rPr>
              <a:t>state in order to practice their religion</a:t>
            </a:r>
            <a:r>
              <a:rPr b="0" i="0" lang="en-US" sz="2300" u="none">
                <a:solidFill>
                  <a:schemeClr val="dk1"/>
                </a:solidFill>
                <a:latin typeface="Libre Baskerville"/>
                <a:ea typeface="Libre Baskerville"/>
                <a:cs typeface="Libre Baskerville"/>
                <a:sym typeface="Libre Baskerville"/>
              </a:rPr>
              <a:t>. </a:t>
            </a:r>
            <a:endParaRPr/>
          </a:p>
        </p:txBody>
      </p:sp>
      <p:pic>
        <p:nvPicPr>
          <p:cNvPr descr="http://ts1.mm.bing.net/th?&amp;id=JN.Md2/UmufIsd5h2stgZs6dw&amp;w=300&amp;h=300&amp;c=0&amp;pid=1.9&amp;rs=0&amp;p=0" id="216" name="Shape 216"/>
          <p:cNvPicPr preferRelativeResize="0"/>
          <p:nvPr/>
        </p:nvPicPr>
        <p:blipFill rotWithShape="1">
          <a:blip r:embed="rId3">
            <a:alphaModFix/>
          </a:blip>
          <a:srcRect b="0" l="0" r="0" t="0"/>
          <a:stretch/>
        </p:blipFill>
        <p:spPr>
          <a:xfrm>
            <a:off x="6324600" y="5029200"/>
            <a:ext cx="2114550" cy="1585912"/>
          </a:xfrm>
          <a:prstGeom prst="rect">
            <a:avLst/>
          </a:prstGeom>
          <a:noFill/>
          <a:ln>
            <a:noFill/>
          </a:ln>
        </p:spPr>
      </p:pic>
    </p:spTree>
  </p:cSld>
  <p:clrMapOvr>
    <a:masterClrMapping/>
  </p:clrMapOvr>
  <p:transition spd="slow">
    <p:fade thruBlk="1"/>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15">
                                            <p:txEl>
                                              <p:pRg end="0" st="0"/>
                                            </p:txEl>
                                          </p:spTgt>
                                        </p:tgtEl>
                                        <p:attrNameLst>
                                          <p:attrName>style.visibility</p:attrName>
                                        </p:attrNameLst>
                                      </p:cBhvr>
                                      <p:to>
                                        <p:strVal val="visible"/>
                                      </p:to>
                                    </p:set>
                                    <p:anim calcmode="lin" valueType="num">
                                      <p:cBhvr additive="base">
                                        <p:cTn dur="500"/>
                                        <p:tgtEl>
                                          <p:spTgt spid="215">
                                            <p:txEl>
                                              <p:pRg end="0" st="0"/>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15">
                                            <p:txEl>
                                              <p:pRg end="1" st="1"/>
                                            </p:txEl>
                                          </p:spTgt>
                                        </p:tgtEl>
                                        <p:attrNameLst>
                                          <p:attrName>style.visibility</p:attrName>
                                        </p:attrNameLst>
                                      </p:cBhvr>
                                      <p:to>
                                        <p:strVal val="visible"/>
                                      </p:to>
                                    </p:set>
                                    <p:anim calcmode="lin" valueType="num">
                                      <p:cBhvr additive="base">
                                        <p:cTn dur="500"/>
                                        <p:tgtEl>
                                          <p:spTgt spid="215">
                                            <p:txEl>
                                              <p:pRg end="1" st="1"/>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6"/>
                                        </p:tgtEl>
                                        <p:attrNameLst>
                                          <p:attrName>style.visibility</p:attrName>
                                        </p:attrNameLst>
                                      </p:cBhvr>
                                      <p:to>
                                        <p:strVal val="visible"/>
                                      </p:to>
                                    </p:set>
                                    <p:animEffect filter="fade" transition="in">
                                      <p:cBhvr>
                                        <p:cTn dur="500"/>
                                        <p:tgtEl>
                                          <p:spTgt spid="216"/>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20" name="Shape 220"/>
        <p:cNvGrpSpPr/>
        <p:nvPr/>
      </p:nvGrpSpPr>
      <p:grpSpPr>
        <a:xfrm>
          <a:off x="0" y="0"/>
          <a:ext cx="0" cy="0"/>
          <a:chOff x="0" y="0"/>
          <a:chExt cx="0" cy="0"/>
        </a:xfrm>
      </p:grpSpPr>
      <p:sp>
        <p:nvSpPr>
          <p:cNvPr id="221" name="Shape 221"/>
          <p:cNvSpPr txBox="1"/>
          <p:nvPr>
            <p:ph type="title"/>
          </p:nvPr>
        </p:nvSpPr>
        <p:spPr>
          <a:xfrm>
            <a:off x="0" y="228600"/>
            <a:ext cx="8610600" cy="1066800"/>
          </a:xfrm>
          <a:prstGeom prst="rect">
            <a:avLst/>
          </a:prstGeom>
          <a:no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993300"/>
              </a:buClr>
              <a:buSzPts val="4000"/>
              <a:buFont typeface="Libre Baskerville"/>
              <a:buNone/>
            </a:pPr>
            <a:r>
              <a:rPr b="1" i="0" lang="en-US" sz="4000" u="none" cap="none" strike="noStrike">
                <a:solidFill>
                  <a:srgbClr val="993300"/>
                </a:solidFill>
                <a:latin typeface="Libre Baskerville"/>
                <a:ea typeface="Libre Baskerville"/>
                <a:cs typeface="Libre Baskerville"/>
                <a:sym typeface="Libre Baskerville"/>
              </a:rPr>
              <a:t>Early Relationships</a:t>
            </a:r>
            <a:endParaRPr/>
          </a:p>
        </p:txBody>
      </p:sp>
      <p:sp>
        <p:nvSpPr>
          <p:cNvPr id="222" name="Shape 222"/>
          <p:cNvSpPr txBox="1"/>
          <p:nvPr>
            <p:ph idx="1" type="body"/>
          </p:nvPr>
        </p:nvSpPr>
        <p:spPr>
          <a:xfrm>
            <a:off x="609600" y="1447800"/>
            <a:ext cx="8001000" cy="4800600"/>
          </a:xfrm>
          <a:prstGeom prst="rect">
            <a:avLst/>
          </a:prstGeom>
          <a:noFill/>
          <a:ln>
            <a:noFill/>
          </a:ln>
        </p:spPr>
        <p:txBody>
          <a:bodyPr anchorCtr="0" anchor="t" bIns="45700" lIns="91425" spcFirstLastPara="1" rIns="91425" wrap="square" tIns="45700">
            <a:noAutofit/>
          </a:bodyPr>
          <a:lstStyle/>
          <a:p>
            <a:pPr indent="-342900" lvl="0" marL="342900" marR="0" rtl="0" algn="l">
              <a:lnSpc>
                <a:spcPct val="100000"/>
              </a:lnSpc>
              <a:spcBef>
                <a:spcPts val="0"/>
              </a:spcBef>
              <a:spcAft>
                <a:spcPts val="0"/>
              </a:spcAft>
              <a:buClr>
                <a:schemeClr val="dk1"/>
              </a:buClr>
              <a:buSzPts val="2300"/>
              <a:buFont typeface="Libre Baskerville"/>
              <a:buChar char="•"/>
            </a:pPr>
            <a:r>
              <a:rPr b="0" i="0" lang="en-US" sz="2300" u="none">
                <a:solidFill>
                  <a:schemeClr val="dk1"/>
                </a:solidFill>
                <a:latin typeface="Libre Baskerville"/>
                <a:ea typeface="Libre Baskerville"/>
                <a:cs typeface="Libre Baskerville"/>
                <a:sym typeface="Libre Baskerville"/>
              </a:rPr>
              <a:t>In the first few centuries of </a:t>
            </a:r>
            <a:r>
              <a:rPr b="1" i="0" lang="en-US" sz="2300" u="none">
                <a:solidFill>
                  <a:srgbClr val="C00000"/>
                </a:solidFill>
                <a:latin typeface="Libre Baskerville"/>
                <a:ea typeface="Libre Baskerville"/>
                <a:cs typeface="Libre Baskerville"/>
                <a:sym typeface="Libre Baskerville"/>
              </a:rPr>
              <a:t>Islamic</a:t>
            </a:r>
            <a:r>
              <a:rPr b="0" i="0" lang="en-US" sz="2300" u="none">
                <a:solidFill>
                  <a:schemeClr val="dk1"/>
                </a:solidFill>
                <a:latin typeface="Libre Baskerville"/>
                <a:ea typeface="Libre Baskerville"/>
                <a:cs typeface="Libre Baskerville"/>
                <a:sym typeface="Libre Baskerville"/>
              </a:rPr>
              <a:t> rule, there is no evidence of forced conversion of </a:t>
            </a:r>
            <a:r>
              <a:rPr b="1" i="0" lang="en-US" sz="2300" u="none">
                <a:solidFill>
                  <a:srgbClr val="C00000"/>
                </a:solidFill>
                <a:latin typeface="Libre Baskerville"/>
                <a:ea typeface="Libre Baskerville"/>
                <a:cs typeface="Libre Baskerville"/>
                <a:sym typeface="Libre Baskerville"/>
              </a:rPr>
              <a:t>Christians </a:t>
            </a:r>
            <a:r>
              <a:rPr b="0" i="0" lang="en-US" sz="2300" u="none">
                <a:solidFill>
                  <a:schemeClr val="dk1"/>
                </a:solidFill>
                <a:latin typeface="Libre Baskerville"/>
                <a:ea typeface="Libre Baskerville"/>
                <a:cs typeface="Libre Baskerville"/>
                <a:sym typeface="Libre Baskerville"/>
              </a:rPr>
              <a:t>or </a:t>
            </a:r>
            <a:r>
              <a:rPr b="1" i="0" lang="en-US" sz="2300" u="none">
                <a:solidFill>
                  <a:srgbClr val="C00000"/>
                </a:solidFill>
                <a:latin typeface="Libre Baskerville"/>
                <a:ea typeface="Libre Baskerville"/>
                <a:cs typeface="Libre Baskerville"/>
                <a:sym typeface="Libre Baskerville"/>
              </a:rPr>
              <a:t>Jews,</a:t>
            </a:r>
            <a:r>
              <a:rPr b="0" i="0" lang="en-US" sz="2300" u="none">
                <a:solidFill>
                  <a:schemeClr val="dk1"/>
                </a:solidFill>
                <a:latin typeface="Libre Baskerville"/>
                <a:ea typeface="Libre Baskerville"/>
                <a:cs typeface="Libre Baskerville"/>
                <a:sym typeface="Libre Baskerville"/>
              </a:rPr>
              <a:t> nevertheless there were </a:t>
            </a:r>
            <a:r>
              <a:rPr b="0" i="0" lang="en-US" sz="2300" u="sng">
                <a:solidFill>
                  <a:schemeClr val="dk1"/>
                </a:solidFill>
                <a:latin typeface="Libre Baskerville"/>
                <a:ea typeface="Libre Baskerville"/>
                <a:cs typeface="Libre Baskerville"/>
                <a:sym typeface="Libre Baskerville"/>
              </a:rPr>
              <a:t>considerable economic and social pressures to convert to the ruling religion</a:t>
            </a:r>
            <a:r>
              <a:rPr b="0" i="0" lang="en-US" sz="2300" u="none">
                <a:solidFill>
                  <a:schemeClr val="dk1"/>
                </a:solidFill>
                <a:latin typeface="Libre Baskerville"/>
                <a:ea typeface="Libre Baskerville"/>
                <a:cs typeface="Libre Baskerville"/>
                <a:sym typeface="Libre Baskerville"/>
              </a:rPr>
              <a:t>.</a:t>
            </a:r>
            <a:endParaRPr/>
          </a:p>
          <a:p>
            <a:pPr indent="-190500" lvl="0" marL="342900" marR="0" rtl="0" algn="l">
              <a:lnSpc>
                <a:spcPct val="100000"/>
              </a:lnSpc>
              <a:spcBef>
                <a:spcPts val="480"/>
              </a:spcBef>
              <a:spcAft>
                <a:spcPts val="0"/>
              </a:spcAft>
              <a:buClr>
                <a:schemeClr val="dk1"/>
              </a:buClr>
              <a:buSzPts val="2400"/>
              <a:buFont typeface="Arial"/>
              <a:buNone/>
            </a:pPr>
            <a:r>
              <a:t/>
            </a:r>
            <a:endParaRPr b="0" i="0" sz="2400" u="none">
              <a:solidFill>
                <a:schemeClr val="dk1"/>
              </a:solidFill>
              <a:latin typeface="Arial"/>
              <a:ea typeface="Arial"/>
              <a:cs typeface="Arial"/>
              <a:sym typeface="Arial"/>
            </a:endParaRPr>
          </a:p>
          <a:p>
            <a:pPr indent="-190500" lvl="0" marL="342900" marR="0" rtl="0" algn="l">
              <a:spcBef>
                <a:spcPts val="480"/>
              </a:spcBef>
              <a:spcAft>
                <a:spcPts val="0"/>
              </a:spcAft>
              <a:buClr>
                <a:schemeClr val="dk1"/>
              </a:buClr>
              <a:buSzPts val="2400"/>
              <a:buFont typeface="Arial"/>
              <a:buNone/>
            </a:pPr>
            <a:r>
              <a:t/>
            </a:r>
            <a:endParaRPr b="0" i="0" sz="2400" u="none">
              <a:solidFill>
                <a:schemeClr val="dk1"/>
              </a:solidFill>
              <a:latin typeface="Arial"/>
              <a:ea typeface="Arial"/>
              <a:cs typeface="Arial"/>
              <a:sym typeface="Arial"/>
            </a:endParaRPr>
          </a:p>
        </p:txBody>
      </p:sp>
      <p:pic>
        <p:nvPicPr>
          <p:cNvPr descr="http://ts1.mm.bing.net/th?&amp;id=JN.VjjwMhntLAPAHF5NoINb3w&amp;w=300&amp;h=300&amp;c=0&amp;pid=1.9&amp;rs=0&amp;p=0" id="223" name="Shape 223"/>
          <p:cNvPicPr preferRelativeResize="0"/>
          <p:nvPr/>
        </p:nvPicPr>
        <p:blipFill rotWithShape="1">
          <a:blip r:embed="rId3">
            <a:alphaModFix/>
          </a:blip>
          <a:srcRect b="0" l="0" r="0" t="0"/>
          <a:stretch/>
        </p:blipFill>
        <p:spPr>
          <a:xfrm>
            <a:off x="2819400" y="3495675"/>
            <a:ext cx="3276600" cy="2457450"/>
          </a:xfrm>
          <a:prstGeom prst="rect">
            <a:avLst/>
          </a:prstGeom>
          <a:noFill/>
          <a:ln>
            <a:noFill/>
          </a:ln>
        </p:spPr>
      </p:pic>
    </p:spTree>
  </p:cSld>
  <p:clrMapOvr>
    <a:masterClrMapping/>
  </p:clrMapOvr>
  <p:transition spd="slow">
    <p:fade thruBlk="1"/>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22">
                                            <p:txEl>
                                              <p:pRg end="0" st="0"/>
                                            </p:txEl>
                                          </p:spTgt>
                                        </p:tgtEl>
                                        <p:attrNameLst>
                                          <p:attrName>style.visibility</p:attrName>
                                        </p:attrNameLst>
                                      </p:cBhvr>
                                      <p:to>
                                        <p:strVal val="visible"/>
                                      </p:to>
                                    </p:set>
                                    <p:anim calcmode="lin" valueType="num">
                                      <p:cBhvr additive="base">
                                        <p:cTn dur="500"/>
                                        <p:tgtEl>
                                          <p:spTgt spid="222">
                                            <p:txEl>
                                              <p:pRg end="0" st="0"/>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22">
                                            <p:txEl>
                                              <p:pRg end="1" st="1"/>
                                            </p:txEl>
                                          </p:spTgt>
                                        </p:tgtEl>
                                        <p:attrNameLst>
                                          <p:attrName>style.visibility</p:attrName>
                                        </p:attrNameLst>
                                      </p:cBhvr>
                                      <p:to>
                                        <p:strVal val="visible"/>
                                      </p:to>
                                    </p:set>
                                    <p:anim calcmode="lin" valueType="num">
                                      <p:cBhvr additive="base">
                                        <p:cTn dur="500"/>
                                        <p:tgtEl>
                                          <p:spTgt spid="222">
                                            <p:txEl>
                                              <p:pRg end="1" st="1"/>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22">
                                            <p:txEl>
                                              <p:pRg end="2" st="2"/>
                                            </p:txEl>
                                          </p:spTgt>
                                        </p:tgtEl>
                                        <p:attrNameLst>
                                          <p:attrName>style.visibility</p:attrName>
                                        </p:attrNameLst>
                                      </p:cBhvr>
                                      <p:to>
                                        <p:strVal val="visible"/>
                                      </p:to>
                                    </p:set>
                                    <p:anim calcmode="lin" valueType="num">
                                      <p:cBhvr additive="base">
                                        <p:cTn dur="500"/>
                                        <p:tgtEl>
                                          <p:spTgt spid="222">
                                            <p:txEl>
                                              <p:pRg end="2" st="2"/>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3"/>
                                        </p:tgtEl>
                                        <p:attrNameLst>
                                          <p:attrName>style.visibility</p:attrName>
                                        </p:attrNameLst>
                                      </p:cBhvr>
                                      <p:to>
                                        <p:strVal val="visible"/>
                                      </p:to>
                                    </p:set>
                                    <p:animEffect filter="fade" transition="in">
                                      <p:cBhvr>
                                        <p:cTn dur="1000"/>
                                        <p:tgtEl>
                                          <p:spTgt spid="223"/>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27" name="Shape 227"/>
        <p:cNvGrpSpPr/>
        <p:nvPr/>
      </p:nvGrpSpPr>
      <p:grpSpPr>
        <a:xfrm>
          <a:off x="0" y="0"/>
          <a:ext cx="0" cy="0"/>
          <a:chOff x="0" y="0"/>
          <a:chExt cx="0" cy="0"/>
        </a:xfrm>
      </p:grpSpPr>
      <p:sp>
        <p:nvSpPr>
          <p:cNvPr id="228" name="Shape 228"/>
          <p:cNvSpPr txBox="1"/>
          <p:nvPr>
            <p:ph type="title"/>
          </p:nvPr>
        </p:nvSpPr>
        <p:spPr>
          <a:xfrm>
            <a:off x="457200" y="274637"/>
            <a:ext cx="8229600" cy="1143000"/>
          </a:xfrm>
          <a:prstGeom prst="rect">
            <a:avLst/>
          </a:prstGeom>
          <a:no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993300"/>
              </a:buClr>
              <a:buSzPts val="4000"/>
              <a:buFont typeface="Libre Baskerville"/>
              <a:buNone/>
            </a:pPr>
            <a:r>
              <a:rPr b="1" i="0" lang="en-US" sz="4000" u="none" cap="none" strike="noStrike">
                <a:solidFill>
                  <a:srgbClr val="993300"/>
                </a:solidFill>
                <a:latin typeface="Libre Baskerville"/>
                <a:ea typeface="Libre Baskerville"/>
                <a:cs typeface="Libre Baskerville"/>
                <a:sym typeface="Libre Baskerville"/>
              </a:rPr>
              <a:t>End of Presentation</a:t>
            </a:r>
            <a:endParaRPr/>
          </a:p>
        </p:txBody>
      </p:sp>
      <p:pic>
        <p:nvPicPr>
          <p:cNvPr descr="http://www.islam101.com/images/Muslim_Distribution_map.jpg" id="229" name="Shape 229"/>
          <p:cNvPicPr preferRelativeResize="0"/>
          <p:nvPr/>
        </p:nvPicPr>
        <p:blipFill rotWithShape="1">
          <a:blip r:embed="rId3">
            <a:alphaModFix/>
          </a:blip>
          <a:srcRect b="1152" l="0" r="0" t="0"/>
          <a:stretch/>
        </p:blipFill>
        <p:spPr>
          <a:xfrm>
            <a:off x="685800" y="1371600"/>
            <a:ext cx="7772400" cy="5113337"/>
          </a:xfrm>
          <a:prstGeom prst="rect">
            <a:avLst/>
          </a:prstGeom>
          <a:noFill/>
          <a:ln>
            <a:noFill/>
          </a:ln>
        </p:spPr>
      </p:pic>
    </p:spTree>
  </p:cSld>
  <p:clrMapOvr>
    <a:masterClrMapping/>
  </p:clrMapOvr>
  <p:transition spd="slow">
    <p:fade thruBlk="1"/>
  </p:transition>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0" name="Shape 150"/>
        <p:cNvGrpSpPr/>
        <p:nvPr/>
      </p:nvGrpSpPr>
      <p:grpSpPr>
        <a:xfrm>
          <a:off x="0" y="0"/>
          <a:ext cx="0" cy="0"/>
          <a:chOff x="0" y="0"/>
          <a:chExt cx="0" cy="0"/>
        </a:xfrm>
      </p:grpSpPr>
      <p:sp>
        <p:nvSpPr>
          <p:cNvPr id="151" name="Shape 151"/>
          <p:cNvSpPr txBox="1"/>
          <p:nvPr>
            <p:ph type="title"/>
          </p:nvPr>
        </p:nvSpPr>
        <p:spPr>
          <a:xfrm>
            <a:off x="0" y="266700"/>
            <a:ext cx="8610600" cy="1066800"/>
          </a:xfrm>
          <a:prstGeom prst="rect">
            <a:avLst/>
          </a:prstGeom>
          <a:no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993300"/>
              </a:buClr>
              <a:buSzPts val="4000"/>
              <a:buFont typeface="Libre Baskerville"/>
              <a:buNone/>
            </a:pPr>
            <a:r>
              <a:rPr b="1" lang="en-US" sz="4000">
                <a:solidFill>
                  <a:srgbClr val="993300"/>
                </a:solidFill>
                <a:latin typeface="Libre Baskerville"/>
                <a:ea typeface="Libre Baskerville"/>
                <a:cs typeface="Libre Baskerville"/>
                <a:sym typeface="Libre Baskerville"/>
              </a:rPr>
              <a:t>After Muhammad's Death</a:t>
            </a:r>
            <a:r>
              <a:rPr b="1" i="0" lang="en-US" sz="4000" u="none" cap="none" strike="noStrike">
                <a:solidFill>
                  <a:srgbClr val="993300"/>
                </a:solidFill>
                <a:latin typeface="Libre Baskerville"/>
                <a:ea typeface="Libre Baskerville"/>
                <a:cs typeface="Libre Baskerville"/>
                <a:sym typeface="Libre Baskerville"/>
              </a:rPr>
              <a:t> </a:t>
            </a:r>
            <a:endParaRPr/>
          </a:p>
        </p:txBody>
      </p:sp>
      <p:sp>
        <p:nvSpPr>
          <p:cNvPr id="152" name="Shape 152"/>
          <p:cNvSpPr txBox="1"/>
          <p:nvPr>
            <p:ph idx="1" type="body"/>
          </p:nvPr>
        </p:nvSpPr>
        <p:spPr>
          <a:xfrm>
            <a:off x="609600" y="1447800"/>
            <a:ext cx="8001000" cy="4800600"/>
          </a:xfrm>
          <a:prstGeom prst="rect">
            <a:avLst/>
          </a:prstGeom>
          <a:noFill/>
          <a:ln>
            <a:noFill/>
          </a:ln>
        </p:spPr>
        <p:txBody>
          <a:bodyPr anchorCtr="0" anchor="t" bIns="45700" lIns="91425" spcFirstLastPara="1" rIns="91425" wrap="square" tIns="45700">
            <a:noAutofit/>
          </a:bodyPr>
          <a:lstStyle/>
          <a:p>
            <a:pPr indent="-322580" lvl="0" marL="342900" rtl="0">
              <a:spcBef>
                <a:spcPts val="0"/>
              </a:spcBef>
              <a:spcAft>
                <a:spcPts val="0"/>
              </a:spcAft>
              <a:buClr>
                <a:schemeClr val="dk1"/>
              </a:buClr>
              <a:buSzPts val="1980"/>
              <a:buFont typeface="Arial"/>
              <a:buChar char="•"/>
            </a:pPr>
            <a:r>
              <a:rPr lang="en-US" sz="2200">
                <a:latin typeface="Anton"/>
                <a:ea typeface="Anton"/>
                <a:cs typeface="Anton"/>
                <a:sym typeface="Anton"/>
              </a:rPr>
              <a:t>The </a:t>
            </a:r>
            <a:r>
              <a:rPr i="1" lang="en-US" sz="2200">
                <a:latin typeface="Anton"/>
                <a:ea typeface="Anton"/>
                <a:cs typeface="Anton"/>
                <a:sym typeface="Anton"/>
              </a:rPr>
              <a:t>ummah</a:t>
            </a:r>
            <a:r>
              <a:rPr lang="en-US" sz="2200">
                <a:latin typeface="Anton"/>
                <a:ea typeface="Anton"/>
                <a:cs typeface="Anton"/>
                <a:sym typeface="Anton"/>
              </a:rPr>
              <a:t> (Muslim community) must select a new leader, since Muhammad had no son or designated heir</a:t>
            </a:r>
            <a:endParaRPr sz="2800">
              <a:latin typeface="Anton"/>
              <a:ea typeface="Anton"/>
              <a:cs typeface="Anton"/>
              <a:sym typeface="Anton"/>
            </a:endParaRPr>
          </a:p>
          <a:p>
            <a:pPr indent="-233680" lvl="1" marL="742950" rtl="0">
              <a:spcBef>
                <a:spcPts val="1800"/>
              </a:spcBef>
              <a:spcAft>
                <a:spcPts val="0"/>
              </a:spcAft>
              <a:buSzPts val="1980"/>
              <a:buChar char="–"/>
            </a:pPr>
            <a:r>
              <a:rPr lang="en-US" sz="2200">
                <a:latin typeface="Anton"/>
                <a:ea typeface="Anton"/>
                <a:cs typeface="Anton"/>
                <a:sym typeface="Anton"/>
              </a:rPr>
              <a:t>One group felt that Ali, Muhammad’s son-in-law and closest male relative should become Islam’s leader (follows Bedouin traditions)</a:t>
            </a:r>
            <a:endParaRPr sz="2400">
              <a:latin typeface="Anton"/>
              <a:ea typeface="Anton"/>
              <a:cs typeface="Anton"/>
              <a:sym typeface="Anton"/>
            </a:endParaRPr>
          </a:p>
          <a:p>
            <a:pPr indent="-342900" lvl="0" marL="342900" marR="0" rtl="0" algn="l">
              <a:lnSpc>
                <a:spcPct val="100000"/>
              </a:lnSpc>
              <a:spcBef>
                <a:spcPts val="460"/>
              </a:spcBef>
              <a:spcAft>
                <a:spcPts val="0"/>
              </a:spcAft>
              <a:buClr>
                <a:schemeClr val="dk1"/>
              </a:buClr>
              <a:buSzPts val="2300"/>
              <a:buFont typeface="Libre Baskerville"/>
              <a:buChar char="•"/>
            </a:pPr>
            <a:r>
              <a:rPr lang="en-US" sz="2200">
                <a:latin typeface="Anton"/>
                <a:ea typeface="Anton"/>
                <a:cs typeface="Anton"/>
                <a:sym typeface="Anton"/>
              </a:rPr>
              <a:t>Another group wanted more experience and supported Abu-Bakr, Muhammad’s friend, father-in-law, and a military leader</a:t>
            </a:r>
            <a:r>
              <a:rPr b="1" i="0" lang="en-US" sz="2300" u="none">
                <a:solidFill>
                  <a:srgbClr val="FF0000"/>
                </a:solidFill>
                <a:latin typeface="Libre Baskerville"/>
                <a:ea typeface="Libre Baskerville"/>
                <a:cs typeface="Libre Baskerville"/>
                <a:sym typeface="Libre Baskerville"/>
              </a:rPr>
              <a:t> </a:t>
            </a:r>
            <a:endParaRPr/>
          </a:p>
        </p:txBody>
      </p:sp>
      <p:pic>
        <p:nvPicPr>
          <p:cNvPr descr="Le Prophète assis sur un trône, surmonté par les anges et entouré de ses compagnons. Illustration du Livre des rois du poète persan Ferdowsi, probablement exécutée à Chiraz au début du XIVe siècle." id="153" name="Shape 153"/>
          <p:cNvPicPr preferRelativeResize="0"/>
          <p:nvPr/>
        </p:nvPicPr>
        <p:blipFill rotWithShape="1">
          <a:blip r:embed="rId3">
            <a:alphaModFix/>
          </a:blip>
          <a:srcRect b="0" l="0" r="0" t="0"/>
          <a:stretch/>
        </p:blipFill>
        <p:spPr>
          <a:xfrm>
            <a:off x="6146001" y="4454075"/>
            <a:ext cx="2464600" cy="2403925"/>
          </a:xfrm>
          <a:prstGeom prst="rect">
            <a:avLst/>
          </a:prstGeom>
          <a:noFill/>
          <a:ln>
            <a:noFill/>
          </a:ln>
        </p:spPr>
      </p:pic>
    </p:spTree>
  </p:cSld>
  <p:clrMapOvr>
    <a:masterClrMapping/>
  </p:clrMapOvr>
  <p:transition spd="slow">
    <p:fade thruBlk="1"/>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2">
                                            <p:txEl>
                                              <p:pRg end="0" st="0"/>
                                            </p:txEl>
                                          </p:spTgt>
                                        </p:tgtEl>
                                        <p:attrNameLst>
                                          <p:attrName>style.visibility</p:attrName>
                                        </p:attrNameLst>
                                      </p:cBhvr>
                                      <p:to>
                                        <p:strVal val="visible"/>
                                      </p:to>
                                    </p:set>
                                    <p:anim calcmode="lin" valueType="num">
                                      <p:cBhvr additive="base">
                                        <p:cTn dur="500"/>
                                        <p:tgtEl>
                                          <p:spTgt spid="152">
                                            <p:txEl>
                                              <p:pRg end="0" st="0"/>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2">
                                            <p:txEl>
                                              <p:pRg end="1" st="1"/>
                                            </p:txEl>
                                          </p:spTgt>
                                        </p:tgtEl>
                                        <p:attrNameLst>
                                          <p:attrName>style.visibility</p:attrName>
                                        </p:attrNameLst>
                                      </p:cBhvr>
                                      <p:to>
                                        <p:strVal val="visible"/>
                                      </p:to>
                                    </p:set>
                                    <p:anim calcmode="lin" valueType="num">
                                      <p:cBhvr additive="base">
                                        <p:cTn dur="500"/>
                                        <p:tgtEl>
                                          <p:spTgt spid="152">
                                            <p:txEl>
                                              <p:pRg end="1" st="1"/>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2">
                                            <p:txEl>
                                              <p:pRg end="2" st="2"/>
                                            </p:txEl>
                                          </p:spTgt>
                                        </p:tgtEl>
                                        <p:attrNameLst>
                                          <p:attrName>style.visibility</p:attrName>
                                        </p:attrNameLst>
                                      </p:cBhvr>
                                      <p:to>
                                        <p:strVal val="visible"/>
                                      </p:to>
                                    </p:set>
                                    <p:anim calcmode="lin" valueType="num">
                                      <p:cBhvr additive="base">
                                        <p:cTn dur="500"/>
                                        <p:tgtEl>
                                          <p:spTgt spid="152">
                                            <p:txEl>
                                              <p:pRg end="2" st="2"/>
                                            </p:txEl>
                                          </p:spTgt>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8" name="Shape 158"/>
        <p:cNvGrpSpPr/>
        <p:nvPr/>
      </p:nvGrpSpPr>
      <p:grpSpPr>
        <a:xfrm>
          <a:off x="0" y="0"/>
          <a:ext cx="0" cy="0"/>
          <a:chOff x="0" y="0"/>
          <a:chExt cx="0" cy="0"/>
        </a:xfrm>
      </p:grpSpPr>
      <p:sp>
        <p:nvSpPr>
          <p:cNvPr id="159" name="Shape 159"/>
          <p:cNvSpPr txBox="1"/>
          <p:nvPr>
            <p:ph type="title"/>
          </p:nvPr>
        </p:nvSpPr>
        <p:spPr>
          <a:xfrm>
            <a:off x="457200" y="274637"/>
            <a:ext cx="8229600" cy="1143000"/>
          </a:xfrm>
          <a:prstGeom prst="rect">
            <a:avLst/>
          </a:prstGeom>
        </p:spPr>
        <p:txBody>
          <a:bodyPr anchorCtr="0" anchor="ctr" bIns="91425" lIns="91425" spcFirstLastPara="1" rIns="91425" wrap="square" tIns="91425">
            <a:noAutofit/>
          </a:bodyPr>
          <a:lstStyle/>
          <a:p>
            <a:pPr indent="0" lvl="0" marL="0">
              <a:spcBef>
                <a:spcPts val="0"/>
              </a:spcBef>
              <a:spcAft>
                <a:spcPts val="0"/>
              </a:spcAft>
              <a:buNone/>
            </a:pPr>
            <a:r>
              <a:rPr lang="en-US"/>
              <a:t>Abu Bakr</a:t>
            </a:r>
            <a:endParaRPr/>
          </a:p>
        </p:txBody>
      </p:sp>
      <p:sp>
        <p:nvSpPr>
          <p:cNvPr id="160" name="Shape 160"/>
          <p:cNvSpPr txBox="1"/>
          <p:nvPr>
            <p:ph idx="1" type="body"/>
          </p:nvPr>
        </p:nvSpPr>
        <p:spPr>
          <a:xfrm>
            <a:off x="457200" y="1158575"/>
            <a:ext cx="8229600" cy="4967700"/>
          </a:xfrm>
          <a:prstGeom prst="rect">
            <a:avLst/>
          </a:prstGeom>
        </p:spPr>
        <p:txBody>
          <a:bodyPr anchorCtr="0" anchor="t" bIns="91425" lIns="91425" spcFirstLastPara="1" rIns="91425" wrap="square" tIns="91425">
            <a:noAutofit/>
          </a:bodyPr>
          <a:lstStyle/>
          <a:p>
            <a:pPr indent="-431800" lvl="0" marL="457200" rtl="0">
              <a:spcBef>
                <a:spcPts val="640"/>
              </a:spcBef>
              <a:spcAft>
                <a:spcPts val="0"/>
              </a:spcAft>
              <a:buSzPts val="3200"/>
              <a:buChar char="•"/>
            </a:pPr>
            <a:r>
              <a:rPr lang="en-US"/>
              <a:t>Those who supported Abu-Bakr later become known as the Sunni sect of Islam</a:t>
            </a:r>
            <a:br>
              <a:rPr lang="en-US"/>
            </a:br>
            <a:r>
              <a:rPr lang="en-US"/>
              <a:t>Those who wanted Ali (and later his son Husain) later become the Shi’a sect of Islam (now known as Shiite)</a:t>
            </a:r>
            <a:endParaRPr/>
          </a:p>
          <a:p>
            <a:pPr indent="-431800" lvl="0" marL="457200">
              <a:spcBef>
                <a:spcPts val="0"/>
              </a:spcBef>
              <a:spcAft>
                <a:spcPts val="0"/>
              </a:spcAft>
              <a:buSzPts val="3200"/>
              <a:buChar char="•"/>
            </a:pPr>
            <a:r>
              <a:rPr lang="en-US"/>
              <a:t>This division lasts till today with Sunni being the large majority</a:t>
            </a:r>
            <a:br>
              <a:rPr lang="en-US"/>
            </a:br>
            <a:endParaRPr/>
          </a:p>
        </p:txBody>
      </p:sp>
      <p:pic>
        <p:nvPicPr>
          <p:cNvPr id="161" name="Shape 161"/>
          <p:cNvPicPr preferRelativeResize="0"/>
          <p:nvPr/>
        </p:nvPicPr>
        <p:blipFill>
          <a:blip r:embed="rId3">
            <a:alphaModFix/>
          </a:blip>
          <a:stretch>
            <a:fillRect/>
          </a:stretch>
        </p:blipFill>
        <p:spPr>
          <a:xfrm>
            <a:off x="6899175" y="4438650"/>
            <a:ext cx="1885950" cy="2419350"/>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5" name="Shape 165"/>
        <p:cNvGrpSpPr/>
        <p:nvPr/>
      </p:nvGrpSpPr>
      <p:grpSpPr>
        <a:xfrm>
          <a:off x="0" y="0"/>
          <a:ext cx="0" cy="0"/>
          <a:chOff x="0" y="0"/>
          <a:chExt cx="0" cy="0"/>
        </a:xfrm>
      </p:grpSpPr>
      <p:graphicFrame>
        <p:nvGraphicFramePr>
          <p:cNvPr id="166" name="Shape 166"/>
          <p:cNvGraphicFramePr/>
          <p:nvPr/>
        </p:nvGraphicFramePr>
        <p:xfrm>
          <a:off x="152400" y="1388850"/>
          <a:ext cx="3000000" cy="3000000"/>
        </p:xfrm>
        <a:graphic>
          <a:graphicData uri="http://schemas.openxmlformats.org/drawingml/2006/table">
            <a:tbl>
              <a:tblPr>
                <a:noFill/>
                <a:tableStyleId>{1955DCAB-8BD4-49AE-861F-EB4A0EE49DF6}</a:tableStyleId>
              </a:tblPr>
              <a:tblGrid>
                <a:gridCol w="2133600"/>
                <a:gridCol w="1676400"/>
                <a:gridCol w="2895600"/>
              </a:tblGrid>
              <a:tr h="719175">
                <a:tc>
                  <a:txBody>
                    <a:bodyPr>
                      <a:noAutofit/>
                    </a:bodyPr>
                    <a:lstStyle/>
                    <a:p>
                      <a:pPr indent="0" lvl="0" marL="0" marR="0" rtl="0" algn="ctr">
                        <a:lnSpc>
                          <a:spcPct val="100000"/>
                        </a:lnSpc>
                        <a:spcBef>
                          <a:spcPts val="0"/>
                        </a:spcBef>
                        <a:spcAft>
                          <a:spcPts val="0"/>
                        </a:spcAft>
                        <a:buClr>
                          <a:schemeClr val="dk1"/>
                        </a:buClr>
                        <a:buSzPts val="2000"/>
                        <a:buFont typeface="Anton"/>
                        <a:buNone/>
                      </a:pPr>
                      <a:r>
                        <a:rPr b="0" i="0" lang="en-US" sz="2000" u="none" cap="none" strike="noStrike">
                          <a:solidFill>
                            <a:schemeClr val="dk1"/>
                          </a:solidFill>
                          <a:latin typeface="Anton"/>
                          <a:ea typeface="Anton"/>
                          <a:cs typeface="Anton"/>
                          <a:sym typeface="Anton"/>
                        </a:rPr>
                        <a:t>Caliph</a:t>
                      </a:r>
                      <a:endParaRPr/>
                    </a:p>
                  </a:txBody>
                  <a:tcPr marT="45725" marB="45725" marR="91450" marL="91450" anchor="ctr">
                    <a:lnL cap="flat" cmpd="sng" w="28575">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DEAF6"/>
                    </a:solidFill>
                  </a:tcPr>
                </a:tc>
                <a:tc>
                  <a:txBody>
                    <a:bodyPr>
                      <a:noAutofit/>
                    </a:bodyPr>
                    <a:lstStyle/>
                    <a:p>
                      <a:pPr indent="0" lvl="0" marL="0" marR="0" rtl="0" algn="ctr">
                        <a:lnSpc>
                          <a:spcPct val="100000"/>
                        </a:lnSpc>
                        <a:spcBef>
                          <a:spcPts val="0"/>
                        </a:spcBef>
                        <a:spcAft>
                          <a:spcPts val="0"/>
                        </a:spcAft>
                        <a:buClr>
                          <a:schemeClr val="dk1"/>
                        </a:buClr>
                        <a:buSzPts val="2000"/>
                        <a:buFont typeface="Anton"/>
                        <a:buNone/>
                      </a:pPr>
                      <a:r>
                        <a:rPr b="0" i="0" lang="en-US" sz="2000" u="none" cap="none" strike="noStrike">
                          <a:solidFill>
                            <a:schemeClr val="dk1"/>
                          </a:solidFill>
                          <a:latin typeface="Anton"/>
                          <a:ea typeface="Anton"/>
                          <a:cs typeface="Anton"/>
                          <a:sym typeface="Anton"/>
                        </a:rPr>
                        <a:t>Years </a:t>
                      </a:r>
                      <a:endParaRPr/>
                    </a:p>
                  </a:txBody>
                  <a:tcPr marT="45725" marB="45725" marR="91450" marL="9145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DEAF6"/>
                    </a:solidFill>
                  </a:tcPr>
                </a:tc>
                <a:tc>
                  <a:txBody>
                    <a:bodyPr>
                      <a:noAutofit/>
                    </a:bodyPr>
                    <a:lstStyle/>
                    <a:p>
                      <a:pPr indent="0" lvl="0" marL="0" marR="0" rtl="0" algn="ctr">
                        <a:lnSpc>
                          <a:spcPct val="100000"/>
                        </a:lnSpc>
                        <a:spcBef>
                          <a:spcPts val="0"/>
                        </a:spcBef>
                        <a:spcAft>
                          <a:spcPts val="0"/>
                        </a:spcAft>
                        <a:buClr>
                          <a:schemeClr val="dk1"/>
                        </a:buClr>
                        <a:buSzPts val="2000"/>
                        <a:buFont typeface="Anton"/>
                        <a:buNone/>
                      </a:pPr>
                      <a:r>
                        <a:rPr b="0" i="0" lang="en-US" sz="2000" u="none" cap="none" strike="noStrike">
                          <a:solidFill>
                            <a:schemeClr val="dk1"/>
                          </a:solidFill>
                          <a:latin typeface="Anton"/>
                          <a:ea typeface="Anton"/>
                          <a:cs typeface="Anton"/>
                          <a:sym typeface="Anton"/>
                        </a:rPr>
                        <a:t>Major Developments</a:t>
                      </a:r>
                      <a:endParaRPr/>
                    </a:p>
                  </a:txBody>
                  <a:tcPr marT="45725" marB="45725" marR="91450" marL="91450" anchor="ctr">
                    <a:lnL cap="flat" cmpd="sng" w="12700">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DDEAF6"/>
                    </a:solidFill>
                  </a:tcPr>
                </a:tc>
              </a:tr>
              <a:tr h="1310725">
                <a:tc>
                  <a:txBody>
                    <a:bodyPr>
                      <a:noAutofit/>
                    </a:bodyPr>
                    <a:lstStyle/>
                    <a:p>
                      <a:pPr indent="0" lvl="0" marL="0" marR="0" rtl="0" algn="ctr">
                        <a:lnSpc>
                          <a:spcPct val="100000"/>
                        </a:lnSpc>
                        <a:spcBef>
                          <a:spcPts val="0"/>
                        </a:spcBef>
                        <a:spcAft>
                          <a:spcPts val="0"/>
                        </a:spcAft>
                        <a:buClr>
                          <a:schemeClr val="dk1"/>
                        </a:buClr>
                        <a:buSzPts val="2800"/>
                        <a:buFont typeface="Tahoma"/>
                        <a:buNone/>
                      </a:pPr>
                      <a:r>
                        <a:rPr b="0" i="0" lang="en-US" sz="2800" u="none" cap="none" strike="noStrike">
                          <a:solidFill>
                            <a:schemeClr val="dk1"/>
                          </a:solidFill>
                          <a:latin typeface="Tahoma"/>
                          <a:ea typeface="Tahoma"/>
                          <a:cs typeface="Tahoma"/>
                          <a:sym typeface="Tahoma"/>
                        </a:rPr>
                        <a:t>Abu-Bakr</a:t>
                      </a:r>
                      <a:endParaRPr/>
                    </a:p>
                  </a:txBody>
                  <a:tcPr marT="45725" marB="45725" marR="91450" marL="91450" anchor="ctr">
                    <a:lnL cap="flat" cmpd="sng" w="28575">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noAutofit/>
                    </a:bodyPr>
                    <a:lstStyle/>
                    <a:p>
                      <a:pPr indent="0" lvl="0" marL="0" marR="0" rtl="0" algn="ctr">
                        <a:lnSpc>
                          <a:spcPct val="100000"/>
                        </a:lnSpc>
                        <a:spcBef>
                          <a:spcPts val="0"/>
                        </a:spcBef>
                        <a:spcAft>
                          <a:spcPts val="0"/>
                        </a:spcAft>
                        <a:buClr>
                          <a:schemeClr val="dk1"/>
                        </a:buClr>
                        <a:buSzPts val="2800"/>
                        <a:buFont typeface="Tahoma"/>
                        <a:buNone/>
                      </a:pPr>
                      <a:r>
                        <a:rPr b="0" i="0" lang="en-US" sz="2800" u="none" cap="none" strike="noStrike">
                          <a:solidFill>
                            <a:schemeClr val="dk1"/>
                          </a:solidFill>
                          <a:latin typeface="Tahoma"/>
                          <a:ea typeface="Tahoma"/>
                          <a:cs typeface="Tahoma"/>
                          <a:sym typeface="Tahoma"/>
                        </a:rPr>
                        <a:t>632-634</a:t>
                      </a:r>
                      <a:endParaRPr/>
                    </a:p>
                  </a:txBody>
                  <a:tcPr marT="45725" marB="45725" marR="91450" marL="9145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noAutofit/>
                    </a:bodyPr>
                    <a:lstStyle/>
                    <a:p>
                      <a:pPr indent="0" lvl="0" marL="0" marR="0" rtl="0" algn="ctr">
                        <a:lnSpc>
                          <a:spcPct val="100000"/>
                        </a:lnSpc>
                        <a:spcBef>
                          <a:spcPts val="0"/>
                        </a:spcBef>
                        <a:spcAft>
                          <a:spcPts val="0"/>
                        </a:spcAft>
                        <a:buClr>
                          <a:schemeClr val="dk1"/>
                        </a:buClr>
                        <a:buSzPts val="2000"/>
                        <a:buFont typeface="Tahoma"/>
                        <a:buNone/>
                      </a:pPr>
                      <a:r>
                        <a:rPr b="0" i="0" lang="en-US" sz="2000" u="none" cap="none" strike="noStrike">
                          <a:solidFill>
                            <a:schemeClr val="dk1"/>
                          </a:solidFill>
                          <a:latin typeface="Tahoma"/>
                          <a:ea typeface="Tahoma"/>
                          <a:cs typeface="Tahoma"/>
                          <a:sym typeface="Tahoma"/>
                        </a:rPr>
                        <a:t>Fought Bedouin tribes that tried to break away and maintained unity through military conflict</a:t>
                      </a:r>
                      <a:endParaRPr/>
                    </a:p>
                  </a:txBody>
                  <a:tcPr marT="45725" marB="45725" marR="91450" marL="91450">
                    <a:lnL cap="flat" cmpd="sng" w="12700">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r>
              <a:tr h="1005900">
                <a:tc>
                  <a:txBody>
                    <a:bodyPr>
                      <a:noAutofit/>
                    </a:bodyPr>
                    <a:lstStyle/>
                    <a:p>
                      <a:pPr indent="0" lvl="0" marL="0" marR="0" rtl="0" algn="ctr">
                        <a:lnSpc>
                          <a:spcPct val="100000"/>
                        </a:lnSpc>
                        <a:spcBef>
                          <a:spcPts val="0"/>
                        </a:spcBef>
                        <a:spcAft>
                          <a:spcPts val="0"/>
                        </a:spcAft>
                        <a:buClr>
                          <a:schemeClr val="dk1"/>
                        </a:buClr>
                        <a:buSzPts val="2800"/>
                        <a:buFont typeface="Tahoma"/>
                        <a:buNone/>
                      </a:pPr>
                      <a:r>
                        <a:rPr b="0" i="0" lang="en-US" sz="2800" u="none" cap="none" strike="noStrike">
                          <a:solidFill>
                            <a:schemeClr val="dk1"/>
                          </a:solidFill>
                          <a:latin typeface="Tahoma"/>
                          <a:ea typeface="Tahoma"/>
                          <a:cs typeface="Tahoma"/>
                          <a:sym typeface="Tahoma"/>
                        </a:rPr>
                        <a:t>Umar</a:t>
                      </a:r>
                      <a:endParaRPr/>
                    </a:p>
                  </a:txBody>
                  <a:tcPr marT="45725" marB="45725" marR="91450" marL="91450" anchor="ctr">
                    <a:lnL cap="flat" cmpd="sng" w="28575">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noAutofit/>
                    </a:bodyPr>
                    <a:lstStyle/>
                    <a:p>
                      <a:pPr indent="0" lvl="0" marL="0" marR="0" rtl="0" algn="ctr">
                        <a:lnSpc>
                          <a:spcPct val="100000"/>
                        </a:lnSpc>
                        <a:spcBef>
                          <a:spcPts val="0"/>
                        </a:spcBef>
                        <a:spcAft>
                          <a:spcPts val="0"/>
                        </a:spcAft>
                        <a:buClr>
                          <a:schemeClr val="dk1"/>
                        </a:buClr>
                        <a:buSzPts val="2800"/>
                        <a:buFont typeface="Tahoma"/>
                        <a:buNone/>
                      </a:pPr>
                      <a:r>
                        <a:rPr b="0" i="0" lang="en-US" sz="2800" u="none" cap="none" strike="noStrike">
                          <a:solidFill>
                            <a:schemeClr val="dk1"/>
                          </a:solidFill>
                          <a:latin typeface="Tahoma"/>
                          <a:ea typeface="Tahoma"/>
                          <a:cs typeface="Tahoma"/>
                          <a:sym typeface="Tahoma"/>
                        </a:rPr>
                        <a:t>634-644</a:t>
                      </a:r>
                      <a:endParaRPr/>
                    </a:p>
                  </a:txBody>
                  <a:tcPr marT="45725" marB="45725" marR="91450" marL="9145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noAutofit/>
                    </a:bodyPr>
                    <a:lstStyle/>
                    <a:p>
                      <a:pPr indent="0" lvl="0" marL="0" marR="0" rtl="0" algn="ctr">
                        <a:lnSpc>
                          <a:spcPct val="100000"/>
                        </a:lnSpc>
                        <a:spcBef>
                          <a:spcPts val="0"/>
                        </a:spcBef>
                        <a:spcAft>
                          <a:spcPts val="0"/>
                        </a:spcAft>
                        <a:buClr>
                          <a:schemeClr val="dk1"/>
                        </a:buClr>
                        <a:buSzPts val="2000"/>
                        <a:buFont typeface="Tahoma"/>
                        <a:buNone/>
                      </a:pPr>
                      <a:r>
                        <a:rPr b="0" i="0" lang="en-US" sz="2000" u="none" cap="none" strike="noStrike">
                          <a:solidFill>
                            <a:schemeClr val="dk1"/>
                          </a:solidFill>
                          <a:latin typeface="Tahoma"/>
                          <a:ea typeface="Tahoma"/>
                          <a:cs typeface="Tahoma"/>
                          <a:sym typeface="Tahoma"/>
                        </a:rPr>
                        <a:t>Fought outsiders and expanded Islam to Egypt, Syria and Iraq</a:t>
                      </a:r>
                      <a:endParaRPr/>
                    </a:p>
                  </a:txBody>
                  <a:tcPr marT="45725" marB="45725" marR="91450" marL="91450">
                    <a:lnL cap="flat" cmpd="sng" w="12700">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r>
              <a:tr h="838250">
                <a:tc>
                  <a:txBody>
                    <a:bodyPr>
                      <a:noAutofit/>
                    </a:bodyPr>
                    <a:lstStyle/>
                    <a:p>
                      <a:pPr indent="0" lvl="0" marL="0" marR="0" rtl="0" algn="ctr">
                        <a:lnSpc>
                          <a:spcPct val="100000"/>
                        </a:lnSpc>
                        <a:spcBef>
                          <a:spcPts val="0"/>
                        </a:spcBef>
                        <a:spcAft>
                          <a:spcPts val="0"/>
                        </a:spcAft>
                        <a:buClr>
                          <a:schemeClr val="dk1"/>
                        </a:buClr>
                        <a:buSzPts val="2800"/>
                        <a:buFont typeface="Tahoma"/>
                        <a:buNone/>
                      </a:pPr>
                      <a:r>
                        <a:rPr b="0" i="0" lang="en-US" sz="2800" u="none" cap="none" strike="noStrike">
                          <a:solidFill>
                            <a:schemeClr val="dk1"/>
                          </a:solidFill>
                          <a:latin typeface="Tahoma"/>
                          <a:ea typeface="Tahoma"/>
                          <a:cs typeface="Tahoma"/>
                          <a:sym typeface="Tahoma"/>
                        </a:rPr>
                        <a:t>Uthman</a:t>
                      </a:r>
                      <a:endParaRPr/>
                    </a:p>
                  </a:txBody>
                  <a:tcPr marT="45725" marB="45725" marR="91450" marL="91450" anchor="ctr">
                    <a:lnL cap="flat" cmpd="sng" w="28575">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noAutofit/>
                    </a:bodyPr>
                    <a:lstStyle/>
                    <a:p>
                      <a:pPr indent="0" lvl="0" marL="0" marR="0" rtl="0" algn="ctr">
                        <a:lnSpc>
                          <a:spcPct val="100000"/>
                        </a:lnSpc>
                        <a:spcBef>
                          <a:spcPts val="0"/>
                        </a:spcBef>
                        <a:spcAft>
                          <a:spcPts val="0"/>
                        </a:spcAft>
                        <a:buClr>
                          <a:schemeClr val="dk1"/>
                        </a:buClr>
                        <a:buSzPts val="2800"/>
                        <a:buFont typeface="Tahoma"/>
                        <a:buNone/>
                      </a:pPr>
                      <a:r>
                        <a:rPr b="0" i="0" lang="en-US" sz="2800" u="none" cap="none" strike="noStrike">
                          <a:solidFill>
                            <a:schemeClr val="dk1"/>
                          </a:solidFill>
                          <a:latin typeface="Tahoma"/>
                          <a:ea typeface="Tahoma"/>
                          <a:cs typeface="Tahoma"/>
                          <a:sym typeface="Tahoma"/>
                        </a:rPr>
                        <a:t>644-656</a:t>
                      </a:r>
                      <a:endParaRPr/>
                    </a:p>
                  </a:txBody>
                  <a:tcPr marT="45725" marB="45725" marR="91450" marL="9145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noAutofit/>
                    </a:bodyPr>
                    <a:lstStyle/>
                    <a:p>
                      <a:pPr indent="0" lvl="0" marL="0" marR="0" rtl="0" algn="ctr">
                        <a:lnSpc>
                          <a:spcPct val="100000"/>
                        </a:lnSpc>
                        <a:spcBef>
                          <a:spcPts val="0"/>
                        </a:spcBef>
                        <a:spcAft>
                          <a:spcPts val="0"/>
                        </a:spcAft>
                        <a:buClr>
                          <a:schemeClr val="dk1"/>
                        </a:buClr>
                        <a:buSzPts val="2000"/>
                        <a:buFont typeface="Tahoma"/>
                        <a:buNone/>
                      </a:pPr>
                      <a:r>
                        <a:rPr b="0" i="0" lang="en-US" sz="2000" u="none" cap="none" strike="noStrike">
                          <a:solidFill>
                            <a:schemeClr val="dk1"/>
                          </a:solidFill>
                          <a:latin typeface="Tahoma"/>
                          <a:ea typeface="Tahoma"/>
                          <a:cs typeface="Tahoma"/>
                          <a:sym typeface="Tahoma"/>
                        </a:rPr>
                        <a:t>Spreads Islam through Egypt and into N. Africa</a:t>
                      </a:r>
                      <a:endParaRPr/>
                    </a:p>
                  </a:txBody>
                  <a:tcPr marT="45725" marB="45725" marR="91450" marL="91450">
                    <a:lnL cap="flat" cmpd="sng" w="12700">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r>
              <a:tr h="1310725">
                <a:tc>
                  <a:txBody>
                    <a:bodyPr>
                      <a:noAutofit/>
                    </a:bodyPr>
                    <a:lstStyle/>
                    <a:p>
                      <a:pPr indent="0" lvl="0" marL="0" marR="0" rtl="0" algn="ctr">
                        <a:lnSpc>
                          <a:spcPct val="100000"/>
                        </a:lnSpc>
                        <a:spcBef>
                          <a:spcPts val="0"/>
                        </a:spcBef>
                        <a:spcAft>
                          <a:spcPts val="0"/>
                        </a:spcAft>
                        <a:buClr>
                          <a:schemeClr val="dk1"/>
                        </a:buClr>
                        <a:buSzPts val="2800"/>
                        <a:buFont typeface="Tahoma"/>
                        <a:buNone/>
                      </a:pPr>
                      <a:r>
                        <a:rPr b="0" i="0" lang="en-US" sz="2800" u="none" cap="none" strike="noStrike">
                          <a:solidFill>
                            <a:schemeClr val="dk1"/>
                          </a:solidFill>
                          <a:latin typeface="Tahoma"/>
                          <a:ea typeface="Tahoma"/>
                          <a:cs typeface="Tahoma"/>
                          <a:sym typeface="Tahoma"/>
                        </a:rPr>
                        <a:t>Ali</a:t>
                      </a:r>
                      <a:endParaRPr/>
                    </a:p>
                  </a:txBody>
                  <a:tcPr marT="45725" marB="45725" marR="91450" marL="91450" anchor="ctr">
                    <a:lnL cap="flat" cmpd="sng" w="28575">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tcPr>
                </a:tc>
                <a:tc>
                  <a:txBody>
                    <a:bodyPr>
                      <a:noAutofit/>
                    </a:bodyPr>
                    <a:lstStyle/>
                    <a:p>
                      <a:pPr indent="0" lvl="0" marL="0" marR="0" rtl="0" algn="ctr">
                        <a:lnSpc>
                          <a:spcPct val="100000"/>
                        </a:lnSpc>
                        <a:spcBef>
                          <a:spcPts val="0"/>
                        </a:spcBef>
                        <a:spcAft>
                          <a:spcPts val="0"/>
                        </a:spcAft>
                        <a:buClr>
                          <a:schemeClr val="dk1"/>
                        </a:buClr>
                        <a:buSzPts val="2800"/>
                        <a:buFont typeface="Tahoma"/>
                        <a:buNone/>
                      </a:pPr>
                      <a:r>
                        <a:rPr b="0" i="0" lang="en-US" sz="2800" u="none" cap="none" strike="noStrike">
                          <a:solidFill>
                            <a:schemeClr val="dk1"/>
                          </a:solidFill>
                          <a:latin typeface="Tahoma"/>
                          <a:ea typeface="Tahoma"/>
                          <a:cs typeface="Tahoma"/>
                          <a:sym typeface="Tahoma"/>
                        </a:rPr>
                        <a:t>656-661</a:t>
                      </a:r>
                      <a:endParaRPr/>
                    </a:p>
                  </a:txBody>
                  <a:tcPr marT="45725" marB="45725" marR="91450" marL="9145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tcPr>
                </a:tc>
                <a:tc>
                  <a:txBody>
                    <a:bodyPr>
                      <a:noAutofit/>
                    </a:bodyPr>
                    <a:lstStyle/>
                    <a:p>
                      <a:pPr indent="0" lvl="0" marL="0" marR="0" rtl="0" algn="ctr">
                        <a:lnSpc>
                          <a:spcPct val="100000"/>
                        </a:lnSpc>
                        <a:spcBef>
                          <a:spcPts val="0"/>
                        </a:spcBef>
                        <a:spcAft>
                          <a:spcPts val="0"/>
                        </a:spcAft>
                        <a:buClr>
                          <a:schemeClr val="dk1"/>
                        </a:buClr>
                        <a:buSzPts val="2000"/>
                        <a:buFont typeface="Tahoma"/>
                        <a:buNone/>
                      </a:pPr>
                      <a:r>
                        <a:rPr b="0" i="0" lang="en-US" sz="2000" u="none" cap="none" strike="noStrike">
                          <a:solidFill>
                            <a:schemeClr val="dk1"/>
                          </a:solidFill>
                          <a:latin typeface="Tahoma"/>
                          <a:ea typeface="Tahoma"/>
                          <a:cs typeface="Tahoma"/>
                          <a:sym typeface="Tahoma"/>
                        </a:rPr>
                        <a:t>Conflict arises between Ali and Umayyads, leading to two sects of Islam</a:t>
                      </a:r>
                      <a:endParaRPr/>
                    </a:p>
                  </a:txBody>
                  <a:tcPr marT="45725" marB="45725" marR="91450" marL="91450">
                    <a:lnL cap="flat" cmpd="sng" w="12700">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28575">
                      <a:solidFill>
                        <a:schemeClr val="dk1"/>
                      </a:solidFill>
                      <a:prstDash val="solid"/>
                      <a:round/>
                      <a:headEnd len="sm" w="sm" type="none"/>
                      <a:tailEnd len="sm" w="sm" type="none"/>
                    </a:lnB>
                  </a:tcPr>
                </a:tc>
              </a:tr>
            </a:tbl>
          </a:graphicData>
        </a:graphic>
      </p:graphicFrame>
      <p:pic>
        <p:nvPicPr>
          <p:cNvPr id="167" name="Shape 167"/>
          <p:cNvPicPr preferRelativeResize="0"/>
          <p:nvPr/>
        </p:nvPicPr>
        <p:blipFill rotWithShape="1">
          <a:blip r:embed="rId3">
            <a:alphaModFix/>
          </a:blip>
          <a:srcRect b="0" l="0" r="0" t="0"/>
          <a:stretch/>
        </p:blipFill>
        <p:spPr>
          <a:xfrm>
            <a:off x="152400" y="118872"/>
            <a:ext cx="9144000" cy="1176528"/>
          </a:xfrm>
          <a:prstGeom prst="rect">
            <a:avLst/>
          </a:prstGeom>
          <a:noFill/>
          <a:ln>
            <a:noFill/>
          </a:ln>
        </p:spPr>
      </p:pic>
    </p:spTree>
  </p:cSld>
  <p:clrMapOvr>
    <a:masterClrMapping/>
  </p:clrMapOvr>
  <p:transition spd="slow">
    <p:fade/>
  </p:transition>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1" name="Shape 171"/>
        <p:cNvGrpSpPr/>
        <p:nvPr/>
      </p:nvGrpSpPr>
      <p:grpSpPr>
        <a:xfrm>
          <a:off x="0" y="0"/>
          <a:ext cx="0" cy="0"/>
          <a:chOff x="0" y="0"/>
          <a:chExt cx="0" cy="0"/>
        </a:xfrm>
      </p:grpSpPr>
      <p:sp>
        <p:nvSpPr>
          <p:cNvPr id="172" name="Shape 172"/>
          <p:cNvSpPr txBox="1"/>
          <p:nvPr>
            <p:ph type="title"/>
          </p:nvPr>
        </p:nvSpPr>
        <p:spPr>
          <a:xfrm>
            <a:off x="0" y="152400"/>
            <a:ext cx="8610600" cy="1219200"/>
          </a:xfrm>
          <a:prstGeom prst="rect">
            <a:avLst/>
          </a:prstGeom>
          <a:no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993300"/>
              </a:buClr>
              <a:buSzPts val="4000"/>
              <a:buFont typeface="Libre Baskerville"/>
              <a:buNone/>
            </a:pPr>
            <a:r>
              <a:rPr b="1" i="0" lang="en-US" sz="4000" u="none" cap="none" strike="noStrike">
                <a:solidFill>
                  <a:srgbClr val="993300"/>
                </a:solidFill>
                <a:latin typeface="Libre Baskerville"/>
                <a:ea typeface="Libre Baskerville"/>
                <a:cs typeface="Libre Baskerville"/>
                <a:sym typeface="Libre Baskerville"/>
              </a:rPr>
              <a:t>Conquest of the Maghreb</a:t>
            </a:r>
            <a:endParaRPr/>
          </a:p>
        </p:txBody>
      </p:sp>
      <p:sp>
        <p:nvSpPr>
          <p:cNvPr id="173" name="Shape 173"/>
          <p:cNvSpPr txBox="1"/>
          <p:nvPr>
            <p:ph idx="1" type="body"/>
          </p:nvPr>
        </p:nvSpPr>
        <p:spPr>
          <a:xfrm>
            <a:off x="609600" y="1447800"/>
            <a:ext cx="8001000" cy="4800600"/>
          </a:xfrm>
          <a:prstGeom prst="rect">
            <a:avLst/>
          </a:prstGeom>
          <a:noFill/>
          <a:ln>
            <a:noFill/>
          </a:ln>
        </p:spPr>
        <p:txBody>
          <a:bodyPr anchorCtr="0" anchor="t" bIns="45700" lIns="91425" spcFirstLastPara="1" rIns="91425" wrap="square" tIns="45700">
            <a:noAutofit/>
          </a:bodyPr>
          <a:lstStyle/>
          <a:p>
            <a:pPr indent="-342900" lvl="0" marL="342900" marR="0" rtl="0" algn="l">
              <a:lnSpc>
                <a:spcPct val="100000"/>
              </a:lnSpc>
              <a:spcBef>
                <a:spcPts val="0"/>
              </a:spcBef>
              <a:spcAft>
                <a:spcPts val="0"/>
              </a:spcAft>
              <a:buClr>
                <a:schemeClr val="dk1"/>
              </a:buClr>
              <a:buSzPts val="2300"/>
              <a:buFont typeface="Libre Baskerville"/>
              <a:buChar char="•"/>
            </a:pPr>
            <a:r>
              <a:rPr b="0" i="0" lang="en-US" sz="2300" u="none">
                <a:solidFill>
                  <a:schemeClr val="dk1"/>
                </a:solidFill>
                <a:latin typeface="Libre Baskerville"/>
                <a:ea typeface="Libre Baskerville"/>
                <a:cs typeface="Libre Baskerville"/>
                <a:sym typeface="Libre Baskerville"/>
              </a:rPr>
              <a:t>During the </a:t>
            </a:r>
            <a:r>
              <a:rPr b="1" i="0" lang="en-US" sz="2300" u="none">
                <a:solidFill>
                  <a:srgbClr val="993300"/>
                </a:solidFill>
                <a:latin typeface="Libre Baskerville"/>
                <a:ea typeface="Libre Baskerville"/>
                <a:cs typeface="Libre Baskerville"/>
                <a:sym typeface="Libre Baskerville"/>
              </a:rPr>
              <a:t>Umayyad Caliphate, </a:t>
            </a:r>
            <a:r>
              <a:rPr b="0" i="0" lang="en-US" sz="2300" u="none">
                <a:solidFill>
                  <a:schemeClr val="dk1"/>
                </a:solidFill>
                <a:latin typeface="Libre Baskerville"/>
                <a:ea typeface="Libre Baskerville"/>
                <a:cs typeface="Libre Baskerville"/>
                <a:sym typeface="Libre Baskerville"/>
              </a:rPr>
              <a:t>the pace of conquests began to slow down. When the Muslim armies reached the </a:t>
            </a:r>
            <a:r>
              <a:rPr b="1" i="0" lang="en-US" sz="2300" u="none">
                <a:solidFill>
                  <a:srgbClr val="0070C0"/>
                </a:solidFill>
                <a:latin typeface="Libre Baskerville"/>
                <a:ea typeface="Libre Baskerville"/>
                <a:cs typeface="Libre Baskerville"/>
                <a:sym typeface="Libre Baskerville"/>
              </a:rPr>
              <a:t>Maghreb,</a:t>
            </a:r>
            <a:r>
              <a:rPr b="0" i="0" lang="en-US" sz="2300" u="none">
                <a:solidFill>
                  <a:schemeClr val="dk1"/>
                </a:solidFill>
                <a:latin typeface="Libre Baskerville"/>
                <a:ea typeface="Libre Baskerville"/>
                <a:cs typeface="Libre Baskerville"/>
                <a:sym typeface="Libre Baskerville"/>
              </a:rPr>
              <a:t> </a:t>
            </a:r>
            <a:r>
              <a:rPr b="0" i="0" lang="en-US" sz="2300" u="sng">
                <a:solidFill>
                  <a:schemeClr val="dk1"/>
                </a:solidFill>
                <a:latin typeface="Libre Baskerville"/>
                <a:ea typeface="Libre Baskerville"/>
                <a:cs typeface="Libre Baskerville"/>
                <a:sym typeface="Libre Baskerville"/>
              </a:rPr>
              <a:t>what Arabs call Northwest Africa, they were met with stiff resistance</a:t>
            </a:r>
            <a:r>
              <a:rPr b="0" i="0" lang="en-US" sz="2300" u="none">
                <a:solidFill>
                  <a:schemeClr val="dk1"/>
                </a:solidFill>
                <a:latin typeface="Libre Baskerville"/>
                <a:ea typeface="Libre Baskerville"/>
                <a:cs typeface="Libre Baskerville"/>
                <a:sym typeface="Libre Baskerville"/>
              </a:rPr>
              <a:t>. </a:t>
            </a:r>
            <a:endParaRPr/>
          </a:p>
          <a:p>
            <a:pPr indent="-342900" lvl="0" marL="342900" marR="0" rtl="0" algn="l">
              <a:lnSpc>
                <a:spcPct val="100000"/>
              </a:lnSpc>
              <a:spcBef>
                <a:spcPts val="460"/>
              </a:spcBef>
              <a:spcAft>
                <a:spcPts val="0"/>
              </a:spcAft>
              <a:buClr>
                <a:schemeClr val="dk1"/>
              </a:buClr>
              <a:buSzPts val="2300"/>
              <a:buFont typeface="Libre Baskerville"/>
              <a:buChar char="•"/>
            </a:pPr>
            <a:r>
              <a:rPr b="0" i="0" lang="en-US" sz="2300" u="none">
                <a:solidFill>
                  <a:schemeClr val="dk1"/>
                </a:solidFill>
                <a:latin typeface="Libre Baskerville"/>
                <a:ea typeface="Libre Baskerville"/>
                <a:cs typeface="Libre Baskerville"/>
                <a:sym typeface="Libre Baskerville"/>
              </a:rPr>
              <a:t>At this time, control of Northwest Africa was divided amongst the </a:t>
            </a:r>
            <a:r>
              <a:rPr b="1" i="0" lang="en-US" sz="2300" u="none">
                <a:solidFill>
                  <a:srgbClr val="7030A0"/>
                </a:solidFill>
                <a:latin typeface="Libre Baskerville"/>
                <a:ea typeface="Libre Baskerville"/>
                <a:cs typeface="Libre Baskerville"/>
                <a:sym typeface="Libre Baskerville"/>
              </a:rPr>
              <a:t>Byzantines,</a:t>
            </a:r>
            <a:r>
              <a:rPr b="0" i="0" lang="en-US" sz="2300" u="none">
                <a:solidFill>
                  <a:schemeClr val="dk1"/>
                </a:solidFill>
                <a:latin typeface="Libre Baskerville"/>
                <a:ea typeface="Libre Baskerville"/>
                <a:cs typeface="Libre Baskerville"/>
                <a:sym typeface="Libre Baskerville"/>
              </a:rPr>
              <a:t> who </a:t>
            </a:r>
            <a:r>
              <a:rPr b="0" i="0" lang="en-US" sz="2300" u="sng">
                <a:solidFill>
                  <a:schemeClr val="dk1"/>
                </a:solidFill>
                <a:latin typeface="Libre Baskerville"/>
                <a:ea typeface="Libre Baskerville"/>
                <a:cs typeface="Libre Baskerville"/>
                <a:sym typeface="Libre Baskerville"/>
              </a:rPr>
              <a:t>controlled the coastal area around the city of Carthage</a:t>
            </a:r>
            <a:r>
              <a:rPr b="0" i="0" lang="en-US" sz="2300" u="none">
                <a:solidFill>
                  <a:schemeClr val="dk1"/>
                </a:solidFill>
                <a:latin typeface="Libre Baskerville"/>
                <a:ea typeface="Libre Baskerville"/>
                <a:cs typeface="Libre Baskerville"/>
                <a:sym typeface="Libre Baskerville"/>
              </a:rPr>
              <a:t>, and the native </a:t>
            </a:r>
            <a:r>
              <a:rPr b="1" i="0" lang="en-US" sz="2300" u="none">
                <a:solidFill>
                  <a:srgbClr val="7030A0"/>
                </a:solidFill>
                <a:latin typeface="Libre Baskerville"/>
                <a:ea typeface="Libre Baskerville"/>
                <a:cs typeface="Libre Baskerville"/>
                <a:sym typeface="Libre Baskerville"/>
              </a:rPr>
              <a:t>Berber</a:t>
            </a:r>
            <a:r>
              <a:rPr b="0" i="0" lang="en-US" sz="2300" u="none">
                <a:solidFill>
                  <a:schemeClr val="dk1"/>
                </a:solidFill>
                <a:latin typeface="Libre Baskerville"/>
                <a:ea typeface="Libre Baskerville"/>
                <a:cs typeface="Libre Baskerville"/>
                <a:sym typeface="Libre Baskerville"/>
              </a:rPr>
              <a:t> peoples, who </a:t>
            </a:r>
            <a:r>
              <a:rPr b="0" i="0" lang="en-US" sz="2300" u="sng">
                <a:solidFill>
                  <a:schemeClr val="dk1"/>
                </a:solidFill>
                <a:latin typeface="Libre Baskerville"/>
                <a:ea typeface="Libre Baskerville"/>
                <a:cs typeface="Libre Baskerville"/>
                <a:sym typeface="Libre Baskerville"/>
              </a:rPr>
              <a:t>controlled the interior and the coastal area of Morocco</a:t>
            </a:r>
            <a:r>
              <a:rPr b="0" i="0" lang="en-US" sz="2300" u="none">
                <a:solidFill>
                  <a:schemeClr val="dk1"/>
                </a:solidFill>
                <a:latin typeface="Libre Baskerville"/>
                <a:ea typeface="Libre Baskerville"/>
                <a:cs typeface="Libre Baskerville"/>
                <a:sym typeface="Libre Baskerville"/>
              </a:rPr>
              <a:t>. </a:t>
            </a:r>
            <a:endParaRPr/>
          </a:p>
          <a:p>
            <a:pPr indent="-342900" lvl="0" marL="342900" marR="0" rtl="0" algn="l">
              <a:lnSpc>
                <a:spcPct val="100000"/>
              </a:lnSpc>
              <a:spcBef>
                <a:spcPts val="460"/>
              </a:spcBef>
              <a:spcAft>
                <a:spcPts val="0"/>
              </a:spcAft>
              <a:buClr>
                <a:schemeClr val="dk1"/>
              </a:buClr>
              <a:buSzPts val="2300"/>
              <a:buFont typeface="Libre Baskerville"/>
              <a:buChar char="•"/>
            </a:pPr>
            <a:r>
              <a:rPr b="0" i="0" lang="en-US" sz="2300" u="none">
                <a:solidFill>
                  <a:schemeClr val="dk1"/>
                </a:solidFill>
                <a:latin typeface="Libre Baskerville"/>
                <a:ea typeface="Libre Baskerville"/>
                <a:cs typeface="Libre Baskerville"/>
                <a:sym typeface="Libre Baskerville"/>
              </a:rPr>
              <a:t>The </a:t>
            </a:r>
            <a:r>
              <a:rPr b="0" i="0" lang="en-US" sz="2300" u="sng">
                <a:solidFill>
                  <a:schemeClr val="dk1"/>
                </a:solidFill>
                <a:latin typeface="Libre Baskerville"/>
                <a:ea typeface="Libre Baskerville"/>
                <a:cs typeface="Libre Baskerville"/>
                <a:sym typeface="Libre Baskerville"/>
              </a:rPr>
              <a:t>City of Carthage</a:t>
            </a:r>
            <a:r>
              <a:rPr b="0" i="0" lang="en-US" sz="2300" u="none">
                <a:solidFill>
                  <a:schemeClr val="dk1"/>
                </a:solidFill>
                <a:latin typeface="Libre Baskerville"/>
                <a:ea typeface="Libre Baskerville"/>
                <a:cs typeface="Libre Baskerville"/>
                <a:sym typeface="Libre Baskerville"/>
              </a:rPr>
              <a:t> fell quite easily to the </a:t>
            </a:r>
            <a:r>
              <a:rPr b="1" i="0" lang="en-US" sz="2300" u="none">
                <a:solidFill>
                  <a:srgbClr val="C00000"/>
                </a:solidFill>
                <a:latin typeface="Libre Baskerville"/>
                <a:ea typeface="Libre Baskerville"/>
                <a:cs typeface="Libre Baskerville"/>
                <a:sym typeface="Libre Baskerville"/>
              </a:rPr>
              <a:t>Muslims, </a:t>
            </a:r>
            <a:r>
              <a:rPr b="0" i="0" lang="en-US" sz="2300" u="none">
                <a:solidFill>
                  <a:schemeClr val="dk1"/>
                </a:solidFill>
                <a:latin typeface="Libre Baskerville"/>
                <a:ea typeface="Libre Baskerville"/>
                <a:cs typeface="Libre Baskerville"/>
                <a:sym typeface="Libre Baskerville"/>
              </a:rPr>
              <a:t>who then moved on to wage war against the </a:t>
            </a:r>
            <a:r>
              <a:rPr b="1" i="0" lang="en-US" sz="2300" u="none">
                <a:solidFill>
                  <a:srgbClr val="7030A0"/>
                </a:solidFill>
                <a:latin typeface="Libre Baskerville"/>
                <a:ea typeface="Libre Baskerville"/>
                <a:cs typeface="Libre Baskerville"/>
                <a:sym typeface="Libre Baskerville"/>
              </a:rPr>
              <a:t>Berbers.  </a:t>
            </a:r>
            <a:r>
              <a:rPr b="0" i="0" lang="en-US" sz="2300" u="none">
                <a:solidFill>
                  <a:schemeClr val="dk1"/>
                </a:solidFill>
                <a:latin typeface="Libre Baskerville"/>
                <a:ea typeface="Libre Baskerville"/>
                <a:cs typeface="Libre Baskerville"/>
                <a:sym typeface="Libre Baskerville"/>
              </a:rPr>
              <a:t>The </a:t>
            </a:r>
            <a:r>
              <a:rPr b="1" i="0" lang="en-US" sz="2300" u="none">
                <a:solidFill>
                  <a:srgbClr val="7030A0"/>
                </a:solidFill>
                <a:latin typeface="Libre Baskerville"/>
                <a:ea typeface="Libre Baskerville"/>
                <a:cs typeface="Libre Baskerville"/>
                <a:sym typeface="Libre Baskerville"/>
              </a:rPr>
              <a:t>Berber</a:t>
            </a:r>
            <a:r>
              <a:rPr b="0" i="0" lang="en-US" sz="2300" u="none">
                <a:solidFill>
                  <a:schemeClr val="dk1"/>
                </a:solidFill>
                <a:latin typeface="Libre Baskerville"/>
                <a:ea typeface="Libre Baskerville"/>
                <a:cs typeface="Libre Baskerville"/>
                <a:sym typeface="Libre Baskerville"/>
              </a:rPr>
              <a:t> resistance was lead by </a:t>
            </a:r>
            <a:r>
              <a:rPr b="1" i="0" lang="en-US" sz="2300" u="none">
                <a:solidFill>
                  <a:srgbClr val="002060"/>
                </a:solidFill>
                <a:latin typeface="Libre Baskerville"/>
                <a:ea typeface="Libre Baskerville"/>
                <a:cs typeface="Libre Baskerville"/>
                <a:sym typeface="Libre Baskerville"/>
              </a:rPr>
              <a:t>Queen Kahina,</a:t>
            </a:r>
            <a:r>
              <a:rPr b="0" i="0" lang="en-US" sz="2300" u="none">
                <a:solidFill>
                  <a:schemeClr val="dk1"/>
                </a:solidFill>
                <a:latin typeface="Libre Baskerville"/>
                <a:ea typeface="Libre Baskerville"/>
                <a:cs typeface="Libre Baskerville"/>
                <a:sym typeface="Libre Baskerville"/>
              </a:rPr>
              <a:t> who led a number of successful battles against the </a:t>
            </a:r>
            <a:r>
              <a:rPr b="1" i="0" lang="en-US" sz="2300" u="none">
                <a:solidFill>
                  <a:srgbClr val="C00000"/>
                </a:solidFill>
                <a:latin typeface="Libre Baskerville"/>
                <a:ea typeface="Libre Baskerville"/>
                <a:cs typeface="Libre Baskerville"/>
                <a:sym typeface="Libre Baskerville"/>
              </a:rPr>
              <a:t>Muslims. </a:t>
            </a:r>
            <a:endParaRPr/>
          </a:p>
        </p:txBody>
      </p:sp>
      <p:pic>
        <p:nvPicPr>
          <p:cNvPr descr="http://ts1.mm.bing.net/th?&amp;id=JN.6S5%2bFRnDceafJQAN/UGJEQ&amp;w=300&amp;h=300&amp;c=0&amp;pid=1.9&amp;rs=0&amp;p=0" id="174" name="Shape 174"/>
          <p:cNvPicPr preferRelativeResize="0"/>
          <p:nvPr/>
        </p:nvPicPr>
        <p:blipFill rotWithShape="1">
          <a:blip r:embed="rId3">
            <a:alphaModFix/>
          </a:blip>
          <a:srcRect b="0" l="0" r="0" t="0"/>
          <a:stretch/>
        </p:blipFill>
        <p:spPr>
          <a:xfrm>
            <a:off x="7815100" y="672727"/>
            <a:ext cx="1328900" cy="1060850"/>
          </a:xfrm>
          <a:prstGeom prst="rect">
            <a:avLst/>
          </a:prstGeom>
          <a:noFill/>
          <a:ln>
            <a:noFill/>
          </a:ln>
        </p:spPr>
      </p:pic>
    </p:spTree>
  </p:cSld>
  <p:clrMapOvr>
    <a:masterClrMapping/>
  </p:clrMapOvr>
  <p:transition spd="slow">
    <p:fade thruBlk="1"/>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74"/>
                                        </p:tgtEl>
                                        <p:attrNameLst>
                                          <p:attrName>style.visibility</p:attrName>
                                        </p:attrNameLst>
                                      </p:cBhvr>
                                      <p:to>
                                        <p:strVal val="visible"/>
                                      </p:to>
                                    </p:set>
                                    <p:animEffect filter="fade" transition="in">
                                      <p:cBhvr>
                                        <p:cTn dur="500"/>
                                        <p:tgtEl>
                                          <p:spTgt spid="17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73">
                                            <p:txEl>
                                              <p:pRg end="0" st="0"/>
                                            </p:txEl>
                                          </p:spTgt>
                                        </p:tgtEl>
                                        <p:attrNameLst>
                                          <p:attrName>style.visibility</p:attrName>
                                        </p:attrNameLst>
                                      </p:cBhvr>
                                      <p:to>
                                        <p:strVal val="visible"/>
                                      </p:to>
                                    </p:set>
                                    <p:anim calcmode="lin" valueType="num">
                                      <p:cBhvr additive="base">
                                        <p:cTn dur="500"/>
                                        <p:tgtEl>
                                          <p:spTgt spid="173">
                                            <p:txEl>
                                              <p:pRg end="0" st="0"/>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73">
                                            <p:txEl>
                                              <p:pRg end="1" st="1"/>
                                            </p:txEl>
                                          </p:spTgt>
                                        </p:tgtEl>
                                        <p:attrNameLst>
                                          <p:attrName>style.visibility</p:attrName>
                                        </p:attrNameLst>
                                      </p:cBhvr>
                                      <p:to>
                                        <p:strVal val="visible"/>
                                      </p:to>
                                    </p:set>
                                    <p:anim calcmode="lin" valueType="num">
                                      <p:cBhvr additive="base">
                                        <p:cTn dur="500"/>
                                        <p:tgtEl>
                                          <p:spTgt spid="173">
                                            <p:txEl>
                                              <p:pRg end="1" st="1"/>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73">
                                            <p:txEl>
                                              <p:pRg end="2" st="2"/>
                                            </p:txEl>
                                          </p:spTgt>
                                        </p:tgtEl>
                                        <p:attrNameLst>
                                          <p:attrName>style.visibility</p:attrName>
                                        </p:attrNameLst>
                                      </p:cBhvr>
                                      <p:to>
                                        <p:strVal val="visible"/>
                                      </p:to>
                                    </p:set>
                                    <p:anim calcmode="lin" valueType="num">
                                      <p:cBhvr additive="base">
                                        <p:cTn dur="500"/>
                                        <p:tgtEl>
                                          <p:spTgt spid="173">
                                            <p:txEl>
                                              <p:pRg end="2" st="2"/>
                                            </p:txEl>
                                          </p:spTgt>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8" name="Shape 178"/>
        <p:cNvGrpSpPr/>
        <p:nvPr/>
      </p:nvGrpSpPr>
      <p:grpSpPr>
        <a:xfrm>
          <a:off x="0" y="0"/>
          <a:ext cx="0" cy="0"/>
          <a:chOff x="0" y="0"/>
          <a:chExt cx="0" cy="0"/>
        </a:xfrm>
      </p:grpSpPr>
      <p:pic>
        <p:nvPicPr>
          <p:cNvPr id="179" name="Shape 179"/>
          <p:cNvPicPr preferRelativeResize="0"/>
          <p:nvPr/>
        </p:nvPicPr>
        <p:blipFill rotWithShape="1">
          <a:blip r:embed="rId3">
            <a:alphaModFix/>
          </a:blip>
          <a:srcRect b="0" l="0" r="2837" t="0"/>
          <a:stretch/>
        </p:blipFill>
        <p:spPr>
          <a:xfrm>
            <a:off x="140677" y="259023"/>
            <a:ext cx="4220308" cy="6476321"/>
          </a:xfrm>
          <a:prstGeom prst="rect">
            <a:avLst/>
          </a:prstGeom>
          <a:noFill/>
          <a:ln>
            <a:noFill/>
          </a:ln>
        </p:spPr>
      </p:pic>
      <p:sp>
        <p:nvSpPr>
          <p:cNvPr id="180" name="Shape 180"/>
          <p:cNvSpPr txBox="1"/>
          <p:nvPr>
            <p:ph idx="1" type="body"/>
          </p:nvPr>
        </p:nvSpPr>
        <p:spPr>
          <a:xfrm>
            <a:off x="4360985" y="1483032"/>
            <a:ext cx="4738800" cy="4996200"/>
          </a:xfrm>
          <a:prstGeom prst="rect">
            <a:avLst/>
          </a:prstGeom>
          <a:noFill/>
          <a:ln>
            <a:noFill/>
          </a:ln>
        </p:spPr>
        <p:txBody>
          <a:bodyPr anchorCtr="0" anchor="t" bIns="45700" lIns="91425" spcFirstLastPara="1" rIns="91425" wrap="square" tIns="45700">
            <a:noAutofit/>
          </a:bodyPr>
          <a:lstStyle/>
          <a:p>
            <a:pPr indent="-457200" lvl="0" marL="457200" marR="0" rtl="0" algn="l">
              <a:lnSpc>
                <a:spcPct val="100000"/>
              </a:lnSpc>
              <a:spcBef>
                <a:spcPts val="0"/>
              </a:spcBef>
              <a:spcAft>
                <a:spcPts val="0"/>
              </a:spcAft>
              <a:buClr>
                <a:schemeClr val="dk1"/>
              </a:buClr>
              <a:buSzPts val="2700"/>
              <a:buFont typeface="Arial"/>
              <a:buChar char="•"/>
            </a:pPr>
            <a:r>
              <a:rPr b="0" i="0" lang="en-US" sz="2700" u="none" cap="none" strike="noStrike">
                <a:solidFill>
                  <a:schemeClr val="dk1"/>
                </a:solidFill>
                <a:latin typeface="Anton"/>
                <a:ea typeface="Anton"/>
                <a:cs typeface="Anton"/>
                <a:sym typeface="Anton"/>
              </a:rPr>
              <a:t>The Persian and Byzantine Empires were weak foes</a:t>
            </a:r>
            <a:endParaRPr sz="2700"/>
          </a:p>
          <a:p>
            <a:pPr indent="-457200" lvl="0" marL="457200" marR="0" rtl="0" algn="l">
              <a:lnSpc>
                <a:spcPct val="100000"/>
              </a:lnSpc>
              <a:spcBef>
                <a:spcPts val="1000"/>
              </a:spcBef>
              <a:spcAft>
                <a:spcPts val="0"/>
              </a:spcAft>
              <a:buClr>
                <a:schemeClr val="dk1"/>
              </a:buClr>
              <a:buSzPts val="2700"/>
              <a:buFont typeface="Arial"/>
              <a:buChar char="•"/>
            </a:pPr>
            <a:r>
              <a:rPr b="0" i="0" lang="en-US" sz="2700" u="none" cap="none" strike="noStrike">
                <a:solidFill>
                  <a:schemeClr val="dk1"/>
                </a:solidFill>
                <a:latin typeface="Anton"/>
                <a:ea typeface="Anton"/>
                <a:cs typeface="Anton"/>
                <a:sym typeface="Anton"/>
              </a:rPr>
              <a:t>Non-Christians in the Byzantine Empire were persecuted &amp; welcomed Islamic invaders</a:t>
            </a:r>
            <a:endParaRPr sz="2700"/>
          </a:p>
          <a:p>
            <a:pPr indent="-457200" lvl="0" marL="457200" marR="0" rtl="0" algn="l">
              <a:lnSpc>
                <a:spcPct val="100000"/>
              </a:lnSpc>
              <a:spcBef>
                <a:spcPts val="1000"/>
              </a:spcBef>
              <a:spcAft>
                <a:spcPts val="1600"/>
              </a:spcAft>
              <a:buClr>
                <a:schemeClr val="dk1"/>
              </a:buClr>
              <a:buSzPts val="2700"/>
              <a:buFont typeface="Arial"/>
              <a:buChar char="•"/>
            </a:pPr>
            <a:r>
              <a:rPr b="0" i="0" lang="en-US" sz="2700" u="none" cap="none" strike="noStrike">
                <a:solidFill>
                  <a:schemeClr val="dk1"/>
                </a:solidFill>
                <a:latin typeface="Anton"/>
                <a:ea typeface="Anton"/>
                <a:cs typeface="Anton"/>
                <a:sym typeface="Anton"/>
              </a:rPr>
              <a:t>Islam’s message of equality had wide appeal among the people it spread to</a:t>
            </a:r>
            <a:endParaRPr b="0" i="0" sz="2700" u="none" cap="none" strike="noStrike">
              <a:solidFill>
                <a:schemeClr val="dk1"/>
              </a:solidFill>
              <a:latin typeface="Anton"/>
              <a:ea typeface="Anton"/>
              <a:cs typeface="Anton"/>
              <a:sym typeface="Anton"/>
            </a:endParaRPr>
          </a:p>
        </p:txBody>
      </p:sp>
      <p:pic>
        <p:nvPicPr>
          <p:cNvPr id="181" name="Shape 181"/>
          <p:cNvPicPr preferRelativeResize="0"/>
          <p:nvPr/>
        </p:nvPicPr>
        <p:blipFill rotWithShape="1">
          <a:blip r:embed="rId4">
            <a:alphaModFix/>
          </a:blip>
          <a:srcRect b="0" l="0" r="0" t="0"/>
          <a:stretch/>
        </p:blipFill>
        <p:spPr>
          <a:xfrm>
            <a:off x="-2250" y="259023"/>
            <a:ext cx="9102116" cy="1310754"/>
          </a:xfrm>
          <a:prstGeom prst="rect">
            <a:avLst/>
          </a:prstGeom>
          <a:noFill/>
          <a:ln>
            <a:noFill/>
          </a:ln>
        </p:spPr>
      </p:pic>
    </p:spTree>
  </p:cSld>
  <p:clrMapOvr>
    <a:masterClrMapping/>
  </p:clrMapOvr>
  <p:transition spd="slow">
    <p:push/>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0">
                                            <p:txEl>
                                              <p:pRg end="0" st="0"/>
                                            </p:txEl>
                                          </p:spTgt>
                                        </p:tgtEl>
                                        <p:attrNameLst>
                                          <p:attrName>style.visibility</p:attrName>
                                        </p:attrNameLst>
                                      </p:cBhvr>
                                      <p:to>
                                        <p:strVal val="visible"/>
                                      </p:to>
                                    </p:set>
                                    <p:animEffect filter="fade" transition="in">
                                      <p:cBhvr>
                                        <p:cTn dur="2000"/>
                                        <p:tgtEl>
                                          <p:spTgt spid="180">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0">
                                            <p:txEl>
                                              <p:pRg end="1" st="1"/>
                                            </p:txEl>
                                          </p:spTgt>
                                        </p:tgtEl>
                                        <p:attrNameLst>
                                          <p:attrName>style.visibility</p:attrName>
                                        </p:attrNameLst>
                                      </p:cBhvr>
                                      <p:to>
                                        <p:strVal val="visible"/>
                                      </p:to>
                                    </p:set>
                                    <p:animEffect filter="fade" transition="in">
                                      <p:cBhvr>
                                        <p:cTn dur="2000"/>
                                        <p:tgtEl>
                                          <p:spTgt spid="180">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0">
                                            <p:txEl>
                                              <p:pRg end="2" st="2"/>
                                            </p:txEl>
                                          </p:spTgt>
                                        </p:tgtEl>
                                        <p:attrNameLst>
                                          <p:attrName>style.visibility</p:attrName>
                                        </p:attrNameLst>
                                      </p:cBhvr>
                                      <p:to>
                                        <p:strVal val="visible"/>
                                      </p:to>
                                    </p:set>
                                    <p:animEffect filter="fade" transition="in">
                                      <p:cBhvr>
                                        <p:cTn dur="2000"/>
                                        <p:tgtEl>
                                          <p:spTgt spid="180">
                                            <p:txEl>
                                              <p:pRg end="2" st="2"/>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5" name="Shape 185"/>
        <p:cNvGrpSpPr/>
        <p:nvPr/>
      </p:nvGrpSpPr>
      <p:grpSpPr>
        <a:xfrm>
          <a:off x="0" y="0"/>
          <a:ext cx="0" cy="0"/>
          <a:chOff x="0" y="0"/>
          <a:chExt cx="0" cy="0"/>
        </a:xfrm>
      </p:grpSpPr>
      <p:sp>
        <p:nvSpPr>
          <p:cNvPr id="186" name="Shape 186"/>
          <p:cNvSpPr txBox="1"/>
          <p:nvPr>
            <p:ph type="title"/>
          </p:nvPr>
        </p:nvSpPr>
        <p:spPr>
          <a:xfrm>
            <a:off x="0" y="228600"/>
            <a:ext cx="8610600" cy="1066800"/>
          </a:xfrm>
          <a:prstGeom prst="rect">
            <a:avLst/>
          </a:prstGeom>
          <a:no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993300"/>
              </a:buClr>
              <a:buSzPts val="4000"/>
              <a:buFont typeface="Libre Baskerville"/>
              <a:buNone/>
            </a:pPr>
            <a:r>
              <a:rPr b="1" i="0" lang="en-US" sz="4000" u="none" cap="none" strike="noStrike">
                <a:solidFill>
                  <a:srgbClr val="993300"/>
                </a:solidFill>
                <a:latin typeface="Libre Baskerville"/>
                <a:ea typeface="Libre Baskerville"/>
                <a:cs typeface="Libre Baskerville"/>
                <a:sym typeface="Libre Baskerville"/>
              </a:rPr>
              <a:t>Invasion of Europe</a:t>
            </a:r>
            <a:endParaRPr/>
          </a:p>
        </p:txBody>
      </p:sp>
      <p:sp>
        <p:nvSpPr>
          <p:cNvPr id="187" name="Shape 187"/>
          <p:cNvSpPr txBox="1"/>
          <p:nvPr>
            <p:ph idx="1" type="body"/>
          </p:nvPr>
        </p:nvSpPr>
        <p:spPr>
          <a:xfrm>
            <a:off x="609600" y="1447800"/>
            <a:ext cx="8001000" cy="4800600"/>
          </a:xfrm>
          <a:prstGeom prst="rect">
            <a:avLst/>
          </a:prstGeom>
          <a:noFill/>
          <a:ln>
            <a:noFill/>
          </a:ln>
        </p:spPr>
        <p:txBody>
          <a:bodyPr anchorCtr="0" anchor="t" bIns="45700" lIns="91425" spcFirstLastPara="1" rIns="91425" wrap="square" tIns="45700">
            <a:noAutofit/>
          </a:bodyPr>
          <a:lstStyle/>
          <a:p>
            <a:pPr indent="-342900" lvl="0" marL="342900" marR="0" rtl="0" algn="l">
              <a:lnSpc>
                <a:spcPct val="100000"/>
              </a:lnSpc>
              <a:spcBef>
                <a:spcPts val="0"/>
              </a:spcBef>
              <a:spcAft>
                <a:spcPts val="0"/>
              </a:spcAft>
              <a:buClr>
                <a:schemeClr val="dk1"/>
              </a:buClr>
              <a:buSzPts val="2300"/>
              <a:buFont typeface="Libre Baskerville"/>
              <a:buChar char="•"/>
            </a:pPr>
            <a:r>
              <a:rPr b="0" i="0" lang="en-US" sz="2300" u="none">
                <a:solidFill>
                  <a:schemeClr val="dk1"/>
                </a:solidFill>
                <a:latin typeface="Libre Baskerville"/>
                <a:ea typeface="Libre Baskerville"/>
                <a:cs typeface="Libre Baskerville"/>
                <a:sym typeface="Libre Baskerville"/>
              </a:rPr>
              <a:t>Once all of North Africa was under the rule of the </a:t>
            </a:r>
            <a:r>
              <a:rPr b="1" i="0" lang="en-US" sz="2300" u="none">
                <a:solidFill>
                  <a:srgbClr val="993300"/>
                </a:solidFill>
                <a:latin typeface="Libre Baskerville"/>
                <a:ea typeface="Libre Baskerville"/>
                <a:cs typeface="Libre Baskerville"/>
                <a:sym typeface="Libre Baskerville"/>
              </a:rPr>
              <a:t>Islamic Caliphate, </a:t>
            </a:r>
            <a:r>
              <a:rPr b="0" i="0" lang="en-US" sz="2300" u="none">
                <a:solidFill>
                  <a:schemeClr val="dk1"/>
                </a:solidFill>
                <a:latin typeface="Libre Baskerville"/>
                <a:ea typeface="Libre Baskerville"/>
                <a:cs typeface="Libre Baskerville"/>
                <a:sym typeface="Libre Baskerville"/>
              </a:rPr>
              <a:t>the </a:t>
            </a:r>
            <a:r>
              <a:rPr b="1" i="0" lang="en-US" sz="2300" u="none">
                <a:solidFill>
                  <a:srgbClr val="C00000"/>
                </a:solidFill>
                <a:latin typeface="Libre Baskerville"/>
                <a:ea typeface="Libre Baskerville"/>
                <a:cs typeface="Libre Baskerville"/>
                <a:sym typeface="Libre Baskerville"/>
              </a:rPr>
              <a:t>Muslim</a:t>
            </a:r>
            <a:r>
              <a:rPr b="0" i="0" lang="en-US" sz="2300" u="none">
                <a:solidFill>
                  <a:schemeClr val="dk1"/>
                </a:solidFill>
                <a:latin typeface="Libre Baskerville"/>
                <a:ea typeface="Libre Baskerville"/>
                <a:cs typeface="Libre Baskerville"/>
                <a:sym typeface="Libre Baskerville"/>
              </a:rPr>
              <a:t> Arabs wasted no time in crossing the Straits of Gibraltar and invading Europe. </a:t>
            </a:r>
            <a:endParaRPr/>
          </a:p>
          <a:p>
            <a:pPr indent="-342900" lvl="0" marL="342900" marR="0" rtl="0" algn="l">
              <a:lnSpc>
                <a:spcPct val="100000"/>
              </a:lnSpc>
              <a:spcBef>
                <a:spcPts val="460"/>
              </a:spcBef>
              <a:spcAft>
                <a:spcPts val="0"/>
              </a:spcAft>
              <a:buClr>
                <a:srgbClr val="7030A0"/>
              </a:buClr>
              <a:buSzPts val="2300"/>
              <a:buFont typeface="Libre Baskerville"/>
              <a:buChar char="•"/>
            </a:pPr>
            <a:r>
              <a:rPr b="1" i="0" lang="en-US" sz="2300" u="none">
                <a:solidFill>
                  <a:srgbClr val="7030A0"/>
                </a:solidFill>
                <a:latin typeface="Libre Baskerville"/>
                <a:ea typeface="Libre Baskerville"/>
                <a:cs typeface="Libre Baskerville"/>
                <a:sym typeface="Libre Baskerville"/>
              </a:rPr>
              <a:t>Visigothic</a:t>
            </a:r>
            <a:r>
              <a:rPr b="0" i="0" lang="en-US" sz="2300" u="none">
                <a:solidFill>
                  <a:schemeClr val="dk1"/>
                </a:solidFill>
                <a:latin typeface="Libre Baskerville"/>
                <a:ea typeface="Libre Baskerville"/>
                <a:cs typeface="Libre Baskerville"/>
                <a:sym typeface="Libre Baskerville"/>
              </a:rPr>
              <a:t> Spain was easily overrun in just a few years, but the Arabs were stopped by the </a:t>
            </a:r>
            <a:r>
              <a:rPr b="1" i="0" lang="en-US" sz="2300" u="none">
                <a:solidFill>
                  <a:srgbClr val="7030A0"/>
                </a:solidFill>
                <a:latin typeface="Libre Baskerville"/>
                <a:ea typeface="Libre Baskerville"/>
                <a:cs typeface="Libre Baskerville"/>
                <a:sym typeface="Libre Baskerville"/>
              </a:rPr>
              <a:t>Franks</a:t>
            </a:r>
            <a:r>
              <a:rPr b="0" i="0" lang="en-US" sz="2300" u="none">
                <a:solidFill>
                  <a:schemeClr val="dk1"/>
                </a:solidFill>
                <a:latin typeface="Libre Baskerville"/>
                <a:ea typeface="Libre Baskerville"/>
                <a:cs typeface="Libre Baskerville"/>
                <a:sym typeface="Libre Baskerville"/>
              </a:rPr>
              <a:t> at the </a:t>
            </a:r>
            <a:r>
              <a:rPr b="1" i="0" lang="en-US" sz="2300" u="none">
                <a:solidFill>
                  <a:srgbClr val="FF0000"/>
                </a:solidFill>
                <a:latin typeface="Libre Baskerville"/>
                <a:ea typeface="Libre Baskerville"/>
                <a:cs typeface="Libre Baskerville"/>
                <a:sym typeface="Libre Baskerville"/>
              </a:rPr>
              <a:t>Battle of Tours </a:t>
            </a:r>
            <a:r>
              <a:rPr b="0" i="0" lang="en-US" sz="2300" u="none">
                <a:solidFill>
                  <a:schemeClr val="dk1"/>
                </a:solidFill>
                <a:latin typeface="Libre Baskerville"/>
                <a:ea typeface="Libre Baskerville"/>
                <a:cs typeface="Libre Baskerville"/>
                <a:sym typeface="Libre Baskerville"/>
              </a:rPr>
              <a:t>in 733 AD. </a:t>
            </a:r>
            <a:endParaRPr/>
          </a:p>
          <a:p>
            <a:pPr indent="-342900" lvl="0" marL="342900" marR="0" rtl="0" algn="l">
              <a:lnSpc>
                <a:spcPct val="100000"/>
              </a:lnSpc>
              <a:spcBef>
                <a:spcPts val="460"/>
              </a:spcBef>
              <a:spcAft>
                <a:spcPts val="0"/>
              </a:spcAft>
              <a:buClr>
                <a:srgbClr val="993300"/>
              </a:buClr>
              <a:buSzPts val="2300"/>
              <a:buFont typeface="Libre Baskerville"/>
              <a:buChar char="•"/>
            </a:pPr>
            <a:r>
              <a:rPr b="1" i="1" lang="en-US" sz="2300" u="sng">
                <a:solidFill>
                  <a:srgbClr val="993300"/>
                </a:solidFill>
                <a:latin typeface="Libre Baskerville"/>
                <a:ea typeface="Libre Baskerville"/>
                <a:cs typeface="Libre Baskerville"/>
                <a:sym typeface="Libre Baskerville"/>
              </a:rPr>
              <a:t>Thus most of Europe was saved from Muslim rule and would to this day remain Christian. </a:t>
            </a:r>
            <a:endParaRPr/>
          </a:p>
        </p:txBody>
      </p:sp>
      <p:pic>
        <p:nvPicPr>
          <p:cNvPr descr="http://ts1.mm.bing.net/th?&amp;id=JN.zXxdlnFmA5sRqudRoLOGrA&amp;w=300&amp;h=300&amp;c=0&amp;pid=1.9&amp;rs=0&amp;p=0" id="188" name="Shape 188"/>
          <p:cNvPicPr preferRelativeResize="0"/>
          <p:nvPr/>
        </p:nvPicPr>
        <p:blipFill rotWithShape="1">
          <a:blip r:embed="rId3">
            <a:alphaModFix/>
          </a:blip>
          <a:srcRect b="0" l="0" r="0" t="0"/>
          <a:stretch/>
        </p:blipFill>
        <p:spPr>
          <a:xfrm>
            <a:off x="2895600" y="4800600"/>
            <a:ext cx="2857500" cy="1600200"/>
          </a:xfrm>
          <a:prstGeom prst="rect">
            <a:avLst/>
          </a:prstGeom>
          <a:noFill/>
          <a:ln>
            <a:noFill/>
          </a:ln>
        </p:spPr>
      </p:pic>
    </p:spTree>
  </p:cSld>
  <p:clrMapOvr>
    <a:masterClrMapping/>
  </p:clrMapOvr>
  <p:transition spd="slow">
    <p:fade thruBlk="1"/>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87">
                                            <p:txEl>
                                              <p:pRg end="0" st="0"/>
                                            </p:txEl>
                                          </p:spTgt>
                                        </p:tgtEl>
                                        <p:attrNameLst>
                                          <p:attrName>style.visibility</p:attrName>
                                        </p:attrNameLst>
                                      </p:cBhvr>
                                      <p:to>
                                        <p:strVal val="visible"/>
                                      </p:to>
                                    </p:set>
                                    <p:anim calcmode="lin" valueType="num">
                                      <p:cBhvr additive="base">
                                        <p:cTn dur="500"/>
                                        <p:tgtEl>
                                          <p:spTgt spid="187">
                                            <p:txEl>
                                              <p:pRg end="0" st="0"/>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87">
                                            <p:txEl>
                                              <p:pRg end="1" st="1"/>
                                            </p:txEl>
                                          </p:spTgt>
                                        </p:tgtEl>
                                        <p:attrNameLst>
                                          <p:attrName>style.visibility</p:attrName>
                                        </p:attrNameLst>
                                      </p:cBhvr>
                                      <p:to>
                                        <p:strVal val="visible"/>
                                      </p:to>
                                    </p:set>
                                    <p:anim calcmode="lin" valueType="num">
                                      <p:cBhvr additive="base">
                                        <p:cTn dur="500"/>
                                        <p:tgtEl>
                                          <p:spTgt spid="187">
                                            <p:txEl>
                                              <p:pRg end="1" st="1"/>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87">
                                            <p:txEl>
                                              <p:pRg end="2" st="2"/>
                                            </p:txEl>
                                          </p:spTgt>
                                        </p:tgtEl>
                                        <p:attrNameLst>
                                          <p:attrName>style.visibility</p:attrName>
                                        </p:attrNameLst>
                                      </p:cBhvr>
                                      <p:to>
                                        <p:strVal val="visible"/>
                                      </p:to>
                                    </p:set>
                                    <p:anim calcmode="lin" valueType="num">
                                      <p:cBhvr additive="base">
                                        <p:cTn dur="500"/>
                                        <p:tgtEl>
                                          <p:spTgt spid="187">
                                            <p:txEl>
                                              <p:pRg end="2" st="2"/>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8"/>
                                        </p:tgtEl>
                                        <p:attrNameLst>
                                          <p:attrName>style.visibility</p:attrName>
                                        </p:attrNameLst>
                                      </p:cBhvr>
                                      <p:to>
                                        <p:strVal val="visible"/>
                                      </p:to>
                                    </p:set>
                                    <p:animEffect filter="fade" transition="in">
                                      <p:cBhvr>
                                        <p:cTn dur="1000"/>
                                        <p:tgtEl>
                                          <p:spTgt spid="188"/>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92" name="Shape 192"/>
        <p:cNvGrpSpPr/>
        <p:nvPr/>
      </p:nvGrpSpPr>
      <p:grpSpPr>
        <a:xfrm>
          <a:off x="0" y="0"/>
          <a:ext cx="0" cy="0"/>
          <a:chOff x="0" y="0"/>
          <a:chExt cx="0" cy="0"/>
        </a:xfrm>
      </p:grpSpPr>
      <p:sp>
        <p:nvSpPr>
          <p:cNvPr id="193" name="Shape 193"/>
          <p:cNvSpPr txBox="1"/>
          <p:nvPr>
            <p:ph type="title"/>
          </p:nvPr>
        </p:nvSpPr>
        <p:spPr>
          <a:xfrm>
            <a:off x="0" y="228600"/>
            <a:ext cx="8610600" cy="1066800"/>
          </a:xfrm>
          <a:prstGeom prst="rect">
            <a:avLst/>
          </a:prstGeom>
          <a:no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993300"/>
              </a:buClr>
              <a:buSzPts val="4000"/>
              <a:buFont typeface="Libre Baskerville"/>
              <a:buNone/>
            </a:pPr>
            <a:r>
              <a:rPr b="1" i="0" lang="en-US" sz="4000" u="none" cap="none" strike="noStrike">
                <a:solidFill>
                  <a:srgbClr val="993300"/>
                </a:solidFill>
                <a:latin typeface="Libre Baskerville"/>
                <a:ea typeface="Libre Baskerville"/>
                <a:cs typeface="Libre Baskerville"/>
                <a:sym typeface="Libre Baskerville"/>
              </a:rPr>
              <a:t>Aftermath</a:t>
            </a:r>
            <a:endParaRPr/>
          </a:p>
        </p:txBody>
      </p:sp>
      <p:sp>
        <p:nvSpPr>
          <p:cNvPr id="194" name="Shape 194"/>
          <p:cNvSpPr txBox="1"/>
          <p:nvPr>
            <p:ph idx="1" type="body"/>
          </p:nvPr>
        </p:nvSpPr>
        <p:spPr>
          <a:xfrm>
            <a:off x="609600" y="1447800"/>
            <a:ext cx="8001000" cy="4800600"/>
          </a:xfrm>
          <a:prstGeom prst="rect">
            <a:avLst/>
          </a:prstGeom>
          <a:noFill/>
          <a:ln>
            <a:noFill/>
          </a:ln>
        </p:spPr>
        <p:txBody>
          <a:bodyPr anchorCtr="0" anchor="t" bIns="45700" lIns="91425" spcFirstLastPara="1" rIns="91425" wrap="square" tIns="45700">
            <a:noAutofit/>
          </a:bodyPr>
          <a:lstStyle/>
          <a:p>
            <a:pPr indent="-342900" lvl="0" marL="342900" marR="0" rtl="0" algn="l">
              <a:lnSpc>
                <a:spcPct val="100000"/>
              </a:lnSpc>
              <a:spcBef>
                <a:spcPts val="0"/>
              </a:spcBef>
              <a:spcAft>
                <a:spcPts val="0"/>
              </a:spcAft>
              <a:buClr>
                <a:schemeClr val="dk1"/>
              </a:buClr>
              <a:buSzPts val="2300"/>
              <a:buFont typeface="Libre Baskerville"/>
              <a:buChar char="•"/>
            </a:pPr>
            <a:r>
              <a:rPr b="0" i="0" lang="en-US" sz="2300" u="none">
                <a:solidFill>
                  <a:schemeClr val="dk1"/>
                </a:solidFill>
                <a:latin typeface="Libre Baskerville"/>
                <a:ea typeface="Libre Baskerville"/>
                <a:cs typeface="Libre Baskerville"/>
                <a:sym typeface="Libre Baskerville"/>
              </a:rPr>
              <a:t>The expansion of </a:t>
            </a:r>
            <a:r>
              <a:rPr b="1" i="0" lang="en-US" sz="2300" u="none">
                <a:solidFill>
                  <a:srgbClr val="C00000"/>
                </a:solidFill>
                <a:latin typeface="Libre Baskerville"/>
                <a:ea typeface="Libre Baskerville"/>
                <a:cs typeface="Libre Baskerville"/>
                <a:sym typeface="Libre Baskerville"/>
              </a:rPr>
              <a:t>Islam </a:t>
            </a:r>
            <a:r>
              <a:rPr b="0" i="0" lang="en-US" sz="2300" u="none">
                <a:solidFill>
                  <a:schemeClr val="dk1"/>
                </a:solidFill>
                <a:latin typeface="Libre Baskerville"/>
                <a:ea typeface="Libre Baskerville"/>
                <a:cs typeface="Libre Baskerville"/>
                <a:sym typeface="Libre Baskerville"/>
              </a:rPr>
              <a:t>was astounding. In just 100 years since </a:t>
            </a:r>
            <a:r>
              <a:rPr b="1" i="0" lang="en-US" sz="2300" u="none">
                <a:solidFill>
                  <a:srgbClr val="002060"/>
                </a:solidFill>
                <a:latin typeface="Libre Baskerville"/>
                <a:ea typeface="Libre Baskerville"/>
                <a:cs typeface="Libre Baskerville"/>
                <a:sym typeface="Libre Baskerville"/>
              </a:rPr>
              <a:t>Muhammad</a:t>
            </a:r>
            <a:r>
              <a:rPr b="0" i="0" lang="en-US" sz="2300" u="none">
                <a:solidFill>
                  <a:schemeClr val="dk1"/>
                </a:solidFill>
                <a:latin typeface="Libre Baskerville"/>
                <a:ea typeface="Libre Baskerville"/>
                <a:cs typeface="Libre Baskerville"/>
                <a:sym typeface="Libre Baskerville"/>
              </a:rPr>
              <a:t> first claimed prophethood, </a:t>
            </a:r>
            <a:r>
              <a:rPr b="1" i="0" lang="en-US" sz="2300" u="none">
                <a:solidFill>
                  <a:srgbClr val="C00000"/>
                </a:solidFill>
                <a:latin typeface="Libre Baskerville"/>
                <a:ea typeface="Libre Baskerville"/>
                <a:cs typeface="Libre Baskerville"/>
                <a:sym typeface="Libre Baskerville"/>
              </a:rPr>
              <a:t>Islam</a:t>
            </a:r>
            <a:r>
              <a:rPr b="0" i="0" lang="en-US" sz="2300" u="none">
                <a:solidFill>
                  <a:schemeClr val="dk1"/>
                </a:solidFill>
                <a:latin typeface="Libre Baskerville"/>
                <a:ea typeface="Libre Baskerville"/>
                <a:cs typeface="Libre Baskerville"/>
                <a:sym typeface="Libre Baskerville"/>
              </a:rPr>
              <a:t> had by force of arms, conquered all of Arabia and then expanded out and conquered as far west as Spain and as far east as Afghanistan.</a:t>
            </a:r>
            <a:endParaRPr/>
          </a:p>
          <a:p>
            <a:pPr indent="-342900" lvl="0" marL="342900" marR="0" rtl="0" algn="l">
              <a:lnSpc>
                <a:spcPct val="100000"/>
              </a:lnSpc>
              <a:spcBef>
                <a:spcPts val="460"/>
              </a:spcBef>
              <a:spcAft>
                <a:spcPts val="0"/>
              </a:spcAft>
              <a:buClr>
                <a:schemeClr val="dk1"/>
              </a:buClr>
              <a:buSzPts val="2300"/>
              <a:buFont typeface="Libre Baskerville"/>
              <a:buChar char="•"/>
            </a:pPr>
            <a:r>
              <a:rPr b="0" i="0" lang="en-US" sz="2300" u="none">
                <a:solidFill>
                  <a:schemeClr val="dk1"/>
                </a:solidFill>
                <a:latin typeface="Libre Baskerville"/>
                <a:ea typeface="Libre Baskerville"/>
                <a:cs typeface="Libre Baskerville"/>
                <a:sym typeface="Libre Baskerville"/>
              </a:rPr>
              <a:t>The </a:t>
            </a:r>
            <a:r>
              <a:rPr b="1" i="1" lang="en-US" sz="2300" u="sng">
                <a:solidFill>
                  <a:srgbClr val="993300"/>
                </a:solidFill>
                <a:latin typeface="Libre Baskerville"/>
                <a:ea typeface="Libre Baskerville"/>
                <a:cs typeface="Libre Baskerville"/>
                <a:sym typeface="Libre Baskerville"/>
              </a:rPr>
              <a:t>Islamic Caliphate had become the largest empire the world had yet known, controlling some of the most important centers of civilization</a:t>
            </a:r>
            <a:r>
              <a:rPr b="0" i="0" lang="en-US" sz="2300" u="none">
                <a:solidFill>
                  <a:srgbClr val="993300"/>
                </a:solidFill>
                <a:latin typeface="Libre Baskerville"/>
                <a:ea typeface="Libre Baskerville"/>
                <a:cs typeface="Libre Baskerville"/>
                <a:sym typeface="Libre Baskerville"/>
              </a:rPr>
              <a:t>. </a:t>
            </a:r>
            <a:endParaRPr/>
          </a:p>
          <a:p>
            <a:pPr indent="-342900" lvl="0" marL="342900" marR="0" rtl="0" algn="l">
              <a:lnSpc>
                <a:spcPct val="100000"/>
              </a:lnSpc>
              <a:spcBef>
                <a:spcPts val="460"/>
              </a:spcBef>
              <a:spcAft>
                <a:spcPts val="0"/>
              </a:spcAft>
              <a:buClr>
                <a:schemeClr val="dk1"/>
              </a:buClr>
              <a:buSzPts val="2300"/>
              <a:buFont typeface="Libre Baskerville"/>
              <a:buChar char="•"/>
            </a:pPr>
            <a:r>
              <a:rPr b="0" i="0" lang="en-US" sz="2300" u="none">
                <a:solidFill>
                  <a:schemeClr val="dk1"/>
                </a:solidFill>
                <a:latin typeface="Libre Baskerville"/>
                <a:ea typeface="Libre Baskerville"/>
                <a:cs typeface="Libre Baskerville"/>
                <a:sym typeface="Libre Baskerville"/>
              </a:rPr>
              <a:t>Of the </a:t>
            </a:r>
            <a:r>
              <a:rPr b="1" i="0" lang="en-US" sz="2300" u="none">
                <a:solidFill>
                  <a:srgbClr val="00B050"/>
                </a:solidFill>
                <a:latin typeface="Libre Baskerville"/>
                <a:ea typeface="Libre Baskerville"/>
                <a:cs typeface="Libre Baskerville"/>
                <a:sym typeface="Libre Baskerville"/>
              </a:rPr>
              <a:t>5 Christian Patriarchates</a:t>
            </a:r>
            <a:r>
              <a:rPr b="0" i="0" lang="en-US" sz="2300" u="none">
                <a:solidFill>
                  <a:schemeClr val="dk1"/>
                </a:solidFill>
                <a:latin typeface="Libre Baskerville"/>
                <a:ea typeface="Libre Baskerville"/>
                <a:cs typeface="Libre Baskerville"/>
                <a:sym typeface="Libre Baskerville"/>
              </a:rPr>
              <a:t> (great urban centers) of Christianity in the 6</a:t>
            </a:r>
            <a:r>
              <a:rPr b="0" baseline="30000" i="0" lang="en-US" sz="2300" u="none">
                <a:solidFill>
                  <a:schemeClr val="dk1"/>
                </a:solidFill>
                <a:latin typeface="Libre Baskerville"/>
                <a:ea typeface="Libre Baskerville"/>
                <a:cs typeface="Libre Baskerville"/>
                <a:sym typeface="Libre Baskerville"/>
              </a:rPr>
              <a:t>th</a:t>
            </a:r>
            <a:r>
              <a:rPr b="0" i="0" lang="en-US" sz="2300" u="none">
                <a:solidFill>
                  <a:schemeClr val="dk1"/>
                </a:solidFill>
                <a:latin typeface="Libre Baskerville"/>
                <a:ea typeface="Libre Baskerville"/>
                <a:cs typeface="Libre Baskerville"/>
                <a:sym typeface="Libre Baskerville"/>
              </a:rPr>
              <a:t>-7</a:t>
            </a:r>
            <a:r>
              <a:rPr b="0" baseline="30000" i="0" lang="en-US" sz="2300" u="none">
                <a:solidFill>
                  <a:schemeClr val="dk1"/>
                </a:solidFill>
                <a:latin typeface="Libre Baskerville"/>
                <a:ea typeface="Libre Baskerville"/>
                <a:cs typeface="Libre Baskerville"/>
                <a:sym typeface="Libre Baskerville"/>
              </a:rPr>
              <a:t>th</a:t>
            </a:r>
            <a:r>
              <a:rPr b="0" i="0" lang="en-US" sz="2300" u="none">
                <a:solidFill>
                  <a:schemeClr val="dk1"/>
                </a:solidFill>
                <a:latin typeface="Libre Baskerville"/>
                <a:ea typeface="Libre Baskerville"/>
                <a:cs typeface="Libre Baskerville"/>
                <a:sym typeface="Libre Baskerville"/>
              </a:rPr>
              <a:t> centuries AD), </a:t>
            </a:r>
            <a:r>
              <a:rPr b="0" i="0" lang="en-US" sz="2300" u="sng">
                <a:solidFill>
                  <a:schemeClr val="dk1"/>
                </a:solidFill>
                <a:latin typeface="Libre Baskerville"/>
                <a:ea typeface="Libre Baskerville"/>
                <a:cs typeface="Libre Baskerville"/>
                <a:sym typeface="Libre Baskerville"/>
              </a:rPr>
              <a:t>3 of them now fell under Islamic rule</a:t>
            </a:r>
            <a:r>
              <a:rPr b="0" i="0" lang="en-US" sz="2300" u="none">
                <a:solidFill>
                  <a:schemeClr val="dk1"/>
                </a:solidFill>
                <a:latin typeface="Libre Baskerville"/>
                <a:ea typeface="Libre Baskerville"/>
                <a:cs typeface="Libre Baskerville"/>
                <a:sym typeface="Libre Baskerville"/>
              </a:rPr>
              <a:t>, </a:t>
            </a:r>
            <a:r>
              <a:rPr b="1" i="0" lang="en-US" sz="2300" u="none">
                <a:solidFill>
                  <a:srgbClr val="FF3300"/>
                </a:solidFill>
                <a:latin typeface="Libre Baskerville"/>
                <a:ea typeface="Libre Baskerville"/>
                <a:cs typeface="Libre Baskerville"/>
                <a:sym typeface="Libre Baskerville"/>
              </a:rPr>
              <a:t>Jerusalem, Alexandria, </a:t>
            </a:r>
            <a:r>
              <a:rPr b="0" i="0" lang="en-US" sz="2300" u="none">
                <a:solidFill>
                  <a:schemeClr val="dk1"/>
                </a:solidFill>
                <a:latin typeface="Libre Baskerville"/>
                <a:ea typeface="Libre Baskerville"/>
                <a:cs typeface="Libre Baskerville"/>
                <a:sym typeface="Libre Baskerville"/>
              </a:rPr>
              <a:t>and</a:t>
            </a:r>
            <a:r>
              <a:rPr b="1" i="0" lang="en-US" sz="2300" u="none">
                <a:solidFill>
                  <a:srgbClr val="FF3300"/>
                </a:solidFill>
                <a:latin typeface="Libre Baskerville"/>
                <a:ea typeface="Libre Baskerville"/>
                <a:cs typeface="Libre Baskerville"/>
                <a:sym typeface="Libre Baskerville"/>
              </a:rPr>
              <a:t> Antioch, </a:t>
            </a:r>
            <a:r>
              <a:rPr b="0" i="0" lang="en-US" sz="2300" u="none">
                <a:solidFill>
                  <a:schemeClr val="dk1"/>
                </a:solidFill>
                <a:latin typeface="Libre Baskerville"/>
                <a:ea typeface="Libre Baskerville"/>
                <a:cs typeface="Libre Baskerville"/>
                <a:sym typeface="Libre Baskerville"/>
              </a:rPr>
              <a:t>with only </a:t>
            </a:r>
            <a:r>
              <a:rPr b="1" i="0" lang="en-US" sz="2300" u="none">
                <a:solidFill>
                  <a:srgbClr val="FF3300"/>
                </a:solidFill>
                <a:latin typeface="Libre Baskerville"/>
                <a:ea typeface="Libre Baskerville"/>
                <a:cs typeface="Libre Baskerville"/>
                <a:sym typeface="Libre Baskerville"/>
              </a:rPr>
              <a:t>Rome </a:t>
            </a:r>
            <a:r>
              <a:rPr b="0" i="0" lang="en-US" sz="2300" u="none">
                <a:solidFill>
                  <a:schemeClr val="dk1"/>
                </a:solidFill>
                <a:latin typeface="Libre Baskerville"/>
                <a:ea typeface="Libre Baskerville"/>
                <a:cs typeface="Libre Baskerville"/>
                <a:sym typeface="Libre Baskerville"/>
              </a:rPr>
              <a:t>and</a:t>
            </a:r>
            <a:r>
              <a:rPr b="1" i="0" lang="en-US" sz="2300" u="none">
                <a:solidFill>
                  <a:srgbClr val="FF3300"/>
                </a:solidFill>
                <a:latin typeface="Libre Baskerville"/>
                <a:ea typeface="Libre Baskerville"/>
                <a:cs typeface="Libre Baskerville"/>
                <a:sym typeface="Libre Baskerville"/>
              </a:rPr>
              <a:t> Constantinople </a:t>
            </a:r>
            <a:r>
              <a:rPr b="0" i="0" lang="en-US" sz="2300" u="none">
                <a:solidFill>
                  <a:schemeClr val="dk1"/>
                </a:solidFill>
                <a:latin typeface="Libre Baskerville"/>
                <a:ea typeface="Libre Baskerville"/>
                <a:cs typeface="Libre Baskerville"/>
                <a:sym typeface="Libre Baskerville"/>
              </a:rPr>
              <a:t>still under Christian rule</a:t>
            </a:r>
            <a:endParaRPr/>
          </a:p>
        </p:txBody>
      </p:sp>
      <p:pic>
        <p:nvPicPr>
          <p:cNvPr descr="http://ts1.mm.bing.net/th?&amp;id=JN.fjnNa2OzzsIlqpIN4SWC4g&amp;w=300&amp;h=300&amp;c=0&amp;pid=1.9&amp;rs=0&amp;p=0" id="195" name="Shape 195"/>
          <p:cNvPicPr preferRelativeResize="0"/>
          <p:nvPr/>
        </p:nvPicPr>
        <p:blipFill rotWithShape="1">
          <a:blip r:embed="rId3">
            <a:alphaModFix/>
          </a:blip>
          <a:srcRect b="0" l="0" r="0" t="0"/>
          <a:stretch/>
        </p:blipFill>
        <p:spPr>
          <a:xfrm>
            <a:off x="228600" y="152400"/>
            <a:ext cx="1219200" cy="1219200"/>
          </a:xfrm>
          <a:prstGeom prst="rect">
            <a:avLst/>
          </a:prstGeom>
          <a:noFill/>
          <a:ln>
            <a:noFill/>
          </a:ln>
        </p:spPr>
      </p:pic>
    </p:spTree>
  </p:cSld>
  <p:clrMapOvr>
    <a:masterClrMapping/>
  </p:clrMapOvr>
  <p:transition spd="slow">
    <p:fade thruBlk="1"/>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5"/>
                                        </p:tgtEl>
                                        <p:attrNameLst>
                                          <p:attrName>style.visibility</p:attrName>
                                        </p:attrNameLst>
                                      </p:cBhvr>
                                      <p:to>
                                        <p:strVal val="visible"/>
                                      </p:to>
                                    </p:set>
                                    <p:animEffect filter="fade" transition="in">
                                      <p:cBhvr>
                                        <p:cTn dur="500"/>
                                        <p:tgtEl>
                                          <p:spTgt spid="19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94">
                                            <p:txEl>
                                              <p:pRg end="0" st="0"/>
                                            </p:txEl>
                                          </p:spTgt>
                                        </p:tgtEl>
                                        <p:attrNameLst>
                                          <p:attrName>style.visibility</p:attrName>
                                        </p:attrNameLst>
                                      </p:cBhvr>
                                      <p:to>
                                        <p:strVal val="visible"/>
                                      </p:to>
                                    </p:set>
                                    <p:anim calcmode="lin" valueType="num">
                                      <p:cBhvr additive="base">
                                        <p:cTn dur="500"/>
                                        <p:tgtEl>
                                          <p:spTgt spid="194">
                                            <p:txEl>
                                              <p:pRg end="0" st="0"/>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94">
                                            <p:txEl>
                                              <p:pRg end="1" st="1"/>
                                            </p:txEl>
                                          </p:spTgt>
                                        </p:tgtEl>
                                        <p:attrNameLst>
                                          <p:attrName>style.visibility</p:attrName>
                                        </p:attrNameLst>
                                      </p:cBhvr>
                                      <p:to>
                                        <p:strVal val="visible"/>
                                      </p:to>
                                    </p:set>
                                    <p:anim calcmode="lin" valueType="num">
                                      <p:cBhvr additive="base">
                                        <p:cTn dur="500"/>
                                        <p:tgtEl>
                                          <p:spTgt spid="194">
                                            <p:txEl>
                                              <p:pRg end="1" st="1"/>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94">
                                            <p:txEl>
                                              <p:pRg end="2" st="2"/>
                                            </p:txEl>
                                          </p:spTgt>
                                        </p:tgtEl>
                                        <p:attrNameLst>
                                          <p:attrName>style.visibility</p:attrName>
                                        </p:attrNameLst>
                                      </p:cBhvr>
                                      <p:to>
                                        <p:strVal val="visible"/>
                                      </p:to>
                                    </p:set>
                                    <p:anim calcmode="lin" valueType="num">
                                      <p:cBhvr additive="base">
                                        <p:cTn dur="500"/>
                                        <p:tgtEl>
                                          <p:spTgt spid="194">
                                            <p:txEl>
                                              <p:pRg end="2" st="2"/>
                                            </p:txEl>
                                          </p:spTgt>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99" name="Shape 199"/>
        <p:cNvGrpSpPr/>
        <p:nvPr/>
      </p:nvGrpSpPr>
      <p:grpSpPr>
        <a:xfrm>
          <a:off x="0" y="0"/>
          <a:ext cx="0" cy="0"/>
          <a:chOff x="0" y="0"/>
          <a:chExt cx="0" cy="0"/>
        </a:xfrm>
      </p:grpSpPr>
      <p:sp>
        <p:nvSpPr>
          <p:cNvPr id="200" name="Shape 200"/>
          <p:cNvSpPr txBox="1"/>
          <p:nvPr>
            <p:ph type="title"/>
          </p:nvPr>
        </p:nvSpPr>
        <p:spPr>
          <a:xfrm>
            <a:off x="0" y="228600"/>
            <a:ext cx="8610600" cy="1066800"/>
          </a:xfrm>
          <a:prstGeom prst="rect">
            <a:avLst/>
          </a:prstGeom>
          <a:no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993300"/>
              </a:buClr>
              <a:buSzPts val="4000"/>
              <a:buFont typeface="Libre Baskerville"/>
              <a:buNone/>
            </a:pPr>
            <a:r>
              <a:rPr b="1" i="0" lang="en-US" sz="4000" u="none" cap="none" strike="noStrike">
                <a:solidFill>
                  <a:srgbClr val="993300"/>
                </a:solidFill>
                <a:latin typeface="Libre Baskerville"/>
                <a:ea typeface="Libre Baskerville"/>
                <a:cs typeface="Libre Baskerville"/>
                <a:sym typeface="Libre Baskerville"/>
              </a:rPr>
              <a:t>Future Struggles</a:t>
            </a:r>
            <a:endParaRPr/>
          </a:p>
        </p:txBody>
      </p:sp>
      <p:sp>
        <p:nvSpPr>
          <p:cNvPr id="201" name="Shape 201"/>
          <p:cNvSpPr txBox="1"/>
          <p:nvPr>
            <p:ph idx="1" type="body"/>
          </p:nvPr>
        </p:nvSpPr>
        <p:spPr>
          <a:xfrm>
            <a:off x="609600" y="1447800"/>
            <a:ext cx="8001000" cy="4800600"/>
          </a:xfrm>
          <a:prstGeom prst="rect">
            <a:avLst/>
          </a:prstGeom>
          <a:noFill/>
          <a:ln>
            <a:noFill/>
          </a:ln>
        </p:spPr>
        <p:txBody>
          <a:bodyPr anchorCtr="0" anchor="t" bIns="45700" lIns="91425" spcFirstLastPara="1" rIns="91425" wrap="square" tIns="45700">
            <a:noAutofit/>
          </a:bodyPr>
          <a:lstStyle/>
          <a:p>
            <a:pPr indent="-342900" lvl="0" marL="342900" marR="0" rtl="0" algn="l">
              <a:lnSpc>
                <a:spcPct val="100000"/>
              </a:lnSpc>
              <a:spcBef>
                <a:spcPts val="0"/>
              </a:spcBef>
              <a:spcAft>
                <a:spcPts val="0"/>
              </a:spcAft>
              <a:buClr>
                <a:srgbClr val="993300"/>
              </a:buClr>
              <a:buSzPts val="2300"/>
              <a:buFont typeface="Libre Baskerville"/>
              <a:buChar char="•"/>
            </a:pPr>
            <a:r>
              <a:rPr b="1" i="1" lang="en-US" sz="2300" u="sng">
                <a:solidFill>
                  <a:srgbClr val="993300"/>
                </a:solidFill>
                <a:latin typeface="Libre Baskerville"/>
                <a:ea typeface="Libre Baskerville"/>
                <a:cs typeface="Libre Baskerville"/>
                <a:sym typeface="Libre Baskerville"/>
              </a:rPr>
              <a:t>From this point on, much of Mediterranean history would be characterized by the struggles between the Christian and Islamic faiths, the Christians holding the north side of the Mediterranean and the Muslims the south side</a:t>
            </a:r>
            <a:r>
              <a:rPr b="0" i="0" lang="en-US" sz="2300" u="none">
                <a:solidFill>
                  <a:srgbClr val="993300"/>
                </a:solidFill>
                <a:latin typeface="Libre Baskerville"/>
                <a:ea typeface="Libre Baskerville"/>
                <a:cs typeface="Libre Baskerville"/>
                <a:sym typeface="Libre Baskerville"/>
              </a:rPr>
              <a:t>. </a:t>
            </a:r>
            <a:endParaRPr/>
          </a:p>
          <a:p>
            <a:pPr indent="-342900" lvl="0" marL="342900" marR="0" rtl="0" algn="l">
              <a:lnSpc>
                <a:spcPct val="100000"/>
              </a:lnSpc>
              <a:spcBef>
                <a:spcPts val="460"/>
              </a:spcBef>
              <a:spcAft>
                <a:spcPts val="0"/>
              </a:spcAft>
              <a:buClr>
                <a:schemeClr val="dk1"/>
              </a:buClr>
              <a:buSzPts val="2300"/>
              <a:buFont typeface="Libre Baskerville"/>
              <a:buChar char="•"/>
            </a:pPr>
            <a:r>
              <a:rPr b="0" i="0" lang="en-US" sz="2300" u="none">
                <a:solidFill>
                  <a:schemeClr val="dk1"/>
                </a:solidFill>
                <a:latin typeface="Libre Baskerville"/>
                <a:ea typeface="Libre Baskerville"/>
                <a:cs typeface="Libre Baskerville"/>
                <a:sym typeface="Libre Baskerville"/>
              </a:rPr>
              <a:t> </a:t>
            </a:r>
            <a:br>
              <a:rPr b="0" i="0" lang="en-US" sz="2300" u="none">
                <a:solidFill>
                  <a:schemeClr val="dk1"/>
                </a:solidFill>
                <a:latin typeface="Libre Baskerville"/>
                <a:ea typeface="Libre Baskerville"/>
                <a:cs typeface="Libre Baskerville"/>
                <a:sym typeface="Libre Baskerville"/>
              </a:rPr>
            </a:br>
            <a:endParaRPr/>
          </a:p>
        </p:txBody>
      </p:sp>
      <p:pic>
        <p:nvPicPr>
          <p:cNvPr descr="http://ts1.mm.bing.net/th?&amp;id=JN.lGJeNls1qOTY/wei6hFb/A&amp;w=300&amp;h=300&amp;c=0&amp;pid=1.9&amp;rs=0&amp;p=0" id="202" name="Shape 202"/>
          <p:cNvPicPr preferRelativeResize="0"/>
          <p:nvPr/>
        </p:nvPicPr>
        <p:blipFill rotWithShape="1">
          <a:blip r:embed="rId3">
            <a:alphaModFix/>
          </a:blip>
          <a:srcRect b="0" l="0" r="0" t="0"/>
          <a:stretch/>
        </p:blipFill>
        <p:spPr>
          <a:xfrm>
            <a:off x="2895600" y="4064000"/>
            <a:ext cx="3505200" cy="2336800"/>
          </a:xfrm>
          <a:prstGeom prst="rect">
            <a:avLst/>
          </a:prstGeom>
          <a:noFill/>
          <a:ln>
            <a:noFill/>
          </a:ln>
        </p:spPr>
      </p:pic>
    </p:spTree>
  </p:cSld>
  <p:clrMapOvr>
    <a:masterClrMapping/>
  </p:clrMapOvr>
  <p:transition spd="slow">
    <p:fade thruBlk="1"/>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01">
                                            <p:txEl>
                                              <p:pRg end="0" st="0"/>
                                            </p:txEl>
                                          </p:spTgt>
                                        </p:tgtEl>
                                        <p:attrNameLst>
                                          <p:attrName>style.visibility</p:attrName>
                                        </p:attrNameLst>
                                      </p:cBhvr>
                                      <p:to>
                                        <p:strVal val="visible"/>
                                      </p:to>
                                    </p:set>
                                    <p:anim calcmode="lin" valueType="num">
                                      <p:cBhvr additive="base">
                                        <p:cTn dur="500"/>
                                        <p:tgtEl>
                                          <p:spTgt spid="201">
                                            <p:txEl>
                                              <p:pRg end="0" st="0"/>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01">
                                            <p:txEl>
                                              <p:pRg end="1" st="1"/>
                                            </p:txEl>
                                          </p:spTgt>
                                        </p:tgtEl>
                                        <p:attrNameLst>
                                          <p:attrName>style.visibility</p:attrName>
                                        </p:attrNameLst>
                                      </p:cBhvr>
                                      <p:to>
                                        <p:strVal val="visible"/>
                                      </p:to>
                                    </p:set>
                                    <p:anim calcmode="lin" valueType="num">
                                      <p:cBhvr additive="base">
                                        <p:cTn dur="500"/>
                                        <p:tgtEl>
                                          <p:spTgt spid="201">
                                            <p:txEl>
                                              <p:pRg end="1" st="1"/>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2"/>
                                        </p:tgtEl>
                                        <p:attrNameLst>
                                          <p:attrName>style.visibility</p:attrName>
                                        </p:attrNameLst>
                                      </p:cBhvr>
                                      <p:to>
                                        <p:strVal val="visible"/>
                                      </p:to>
                                    </p:set>
                                    <p:animEffect filter="fade" transition="in">
                                      <p:cBhvr>
                                        <p:cTn dur="1000"/>
                                        <p:tgtEl>
                                          <p:spTgt spid="202"/>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